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68" r:id="rId9"/>
  </p:sldMasterIdLst>
  <p:notesMasterIdLst>
    <p:notesMasterId r:id="rId28"/>
  </p:notesMasterIdLst>
  <p:sldIdLst>
    <p:sldId id="259" r:id="rId10"/>
    <p:sldId id="258" r:id="rId11"/>
    <p:sldId id="260" r:id="rId12"/>
    <p:sldId id="262" r:id="rId13"/>
    <p:sldId id="264" r:id="rId14"/>
    <p:sldId id="261" r:id="rId15"/>
    <p:sldId id="266" r:id="rId16"/>
    <p:sldId id="267" r:id="rId17"/>
    <p:sldId id="265" r:id="rId18"/>
    <p:sldId id="268" r:id="rId19"/>
    <p:sldId id="269" r:id="rId20"/>
    <p:sldId id="273" r:id="rId21"/>
    <p:sldId id="274" r:id="rId22"/>
    <p:sldId id="275" r:id="rId23"/>
    <p:sldId id="277" r:id="rId24"/>
    <p:sldId id="276" r:id="rId25"/>
    <p:sldId id="280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96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E1E4A-76DC-47ED-BE51-197829E2F92C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53E85-A6AE-4980-A30A-E4F5CA300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4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3AB2D-935F-49F5-A81A-4EB849D25E9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2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3AB2D-935F-49F5-A81A-4EB849D25E9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0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2D7C5-AB1E-43EC-9EFA-1049594F87D3}" type="slidenum">
              <a:rPr lang="en-IN" smtClean="0">
                <a:solidFill>
                  <a:prstClr val="black"/>
                </a:solidFill>
              </a:rPr>
              <a:pPr/>
              <a:t>13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0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96025-FD19-4CF3-A777-076CB4FB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DE5D44-347A-422E-82B1-46AD60F8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AA226-49A0-4562-B3EC-6AEF4A68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434FD-6ECD-47F4-9EF7-1E4F6474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5E4F5-0B9A-41DE-9198-4558720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7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6F6A77-1F10-49BD-8283-EC9A265D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C5CBC9-8EBE-4C04-BFF5-91F82323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68786-DD7A-45EF-A173-9A5A1D5D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60021-B882-4AD8-A450-422A5055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F9D029-7F4C-4A80-A5E9-B736C37F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0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F69F7A-17CB-4AF2-9E5A-ECF7EF3BF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52BC33-AD48-4474-93D2-07F4400A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FBEFB-F577-492F-9295-A951391E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C1B1AE-ADEF-4B39-85E8-A9A58744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EEABFD-C340-4782-BA8D-F9DBDA7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771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96025-FD19-4CF3-A777-076CB4FB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DE5D44-347A-422E-82B1-46AD60F8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AA226-49A0-4562-B3EC-6AEF4A68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434FD-6ECD-47F4-9EF7-1E4F6474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5E4F5-0B9A-41DE-9198-4558720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928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7A672-28AC-4CA4-AB2B-275DCA17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49B715-90A8-4427-BE90-272D1A88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4C0C62-35E0-49F6-AC62-1CC30342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412C35-41A9-4E71-8575-5F50E1FD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919B3E-5BBE-4141-80BD-D7A15030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39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C9DDD-81F6-4130-8BC1-9B9B0EB0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8F41DA-E4F2-4E0E-96A8-44F198C3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F9491-7C69-4C17-8615-2C4B3633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6574AB-1CCF-4176-B5A1-EF9F48F0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96A8EA-A1F8-466B-B12A-C4B1B49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9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FC020-A204-44E7-9AFF-D0361D4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012157-7F5D-4875-B28A-87CD24F3C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EE100-205B-462F-9B40-8EEA2C9E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54732F-5421-457A-AEB5-897E551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BD9DC-D745-4C5F-AE63-87090AB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92C3DB-77B5-44BA-87A9-E43E3E1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65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F46E5-2AFA-472A-9A33-DBE9CCC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932C6D-E40E-43FB-8E9C-00C8947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7D8726-7119-4601-A9EE-EFB3B782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867A0C-8B0E-4711-8656-991A07085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390337-149B-4935-9341-5530ED9C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8FA27F-32B2-489B-BC43-56AAD580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30AEC-91A1-4D34-88A7-155F34CD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2BDAAA-A64A-459E-A8B1-D202351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69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57CC8-B489-40CE-8ED3-88751B09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C3B7ED-EFF6-43FD-B712-7C582A7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991BEE-902D-4380-A96A-78CB461E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1F7C94-11D8-4920-AB88-49725B8A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66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E0F397-D4C8-47F6-B216-32FE7359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135DBB-9B20-444D-A5DD-D3738D9A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553373-680C-4C81-AA5C-D4EA1B5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70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F906-4789-4DFB-B188-AD42B84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04C2BB-E120-4211-A651-CCF58A2D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5A0E5-D775-4963-959E-975BE6D8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B9FF9-D093-480B-AB96-EE85D6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D217C-E1C3-439B-A506-76140E3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EB74D-F2D7-466F-A916-DC6D980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25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7A672-28AC-4CA4-AB2B-275DCA17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49B715-90A8-4427-BE90-272D1A88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4C0C62-35E0-49F6-AC62-1CC30342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412C35-41A9-4E71-8575-5F50E1FD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919B3E-5BBE-4141-80BD-D7A15030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36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FA37F-E063-40DB-BCEC-E5B9E68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8D8E49-AC02-4D0A-8CC0-40A67C3A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821CBE-3014-4BBF-B4BB-5B93A4642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7FE2B-4B7D-42A0-8F32-059D81C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A02498-907F-4C02-A307-D1CEBD94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FBC5BF-2A69-403C-8EF2-71810AE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767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6F6A77-1F10-49BD-8283-EC9A265D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C5CBC9-8EBE-4C04-BFF5-91F82323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68786-DD7A-45EF-A173-9A5A1D5D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60021-B882-4AD8-A450-422A5055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F9D029-7F4C-4A80-A5E9-B736C37F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181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F69F7A-17CB-4AF2-9E5A-ECF7EF3BF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52BC33-AD48-4474-93D2-07F4400A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FBEFB-F577-492F-9295-A951391E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C1B1AE-ADEF-4B39-85E8-A9A58744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EEABFD-C340-4782-BA8D-F9DBDA7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9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96025-FD19-4CF3-A777-076CB4FB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DE5D44-347A-422E-82B1-46AD60F8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AA226-49A0-4562-B3EC-6AEF4A68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434FD-6ECD-47F4-9EF7-1E4F6474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5E4F5-0B9A-41DE-9198-4558720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7A672-28AC-4CA4-AB2B-275DCA17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49B715-90A8-4427-BE90-272D1A88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4C0C62-35E0-49F6-AC62-1CC30342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412C35-41A9-4E71-8575-5F50E1FD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919B3E-5BBE-4141-80BD-D7A15030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9403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C9DDD-81F6-4130-8BC1-9B9B0EB0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8F41DA-E4F2-4E0E-96A8-44F198C3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F9491-7C69-4C17-8615-2C4B3633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6574AB-1CCF-4176-B5A1-EF9F48F0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96A8EA-A1F8-466B-B12A-C4B1B49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207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FC020-A204-44E7-9AFF-D0361D4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012157-7F5D-4875-B28A-87CD24F3C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EE100-205B-462F-9B40-8EEA2C9E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54732F-5421-457A-AEB5-897E551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BD9DC-D745-4C5F-AE63-87090AB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92C3DB-77B5-44BA-87A9-E43E3E1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8750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F46E5-2AFA-472A-9A33-DBE9CCC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932C6D-E40E-43FB-8E9C-00C8947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7D8726-7119-4601-A9EE-EFB3B782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867A0C-8B0E-4711-8656-991A07085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390337-149B-4935-9341-5530ED9C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8FA27F-32B2-489B-BC43-56AAD580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30AEC-91A1-4D34-88A7-155F34CD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2BDAAA-A64A-459E-A8B1-D202351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501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57CC8-B489-40CE-8ED3-88751B09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C3B7ED-EFF6-43FD-B712-7C582A7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991BEE-902D-4380-A96A-78CB461E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1F7C94-11D8-4920-AB88-49725B8A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228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E0F397-D4C8-47F6-B216-32FE7359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135DBB-9B20-444D-A5DD-D3738D9A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553373-680C-4C81-AA5C-D4EA1B5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7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C9DDD-81F6-4130-8BC1-9B9B0EB0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8F41DA-E4F2-4E0E-96A8-44F198C3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F9491-7C69-4C17-8615-2C4B3633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6574AB-1CCF-4176-B5A1-EF9F48F0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96A8EA-A1F8-466B-B12A-C4B1B49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2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F906-4789-4DFB-B188-AD42B84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04C2BB-E120-4211-A651-CCF58A2D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5A0E5-D775-4963-959E-975BE6D8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B9FF9-D093-480B-AB96-EE85D6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D217C-E1C3-439B-A506-76140E3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EB74D-F2D7-466F-A916-DC6D980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260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FA37F-E063-40DB-BCEC-E5B9E68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8D8E49-AC02-4D0A-8CC0-40A67C3A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821CBE-3014-4BBF-B4BB-5B93A4642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7FE2B-4B7D-42A0-8F32-059D81C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A02498-907F-4C02-A307-D1CEBD94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FBC5BF-2A69-403C-8EF2-71810AE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6167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6F6A77-1F10-49BD-8283-EC9A265D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C5CBC9-8EBE-4C04-BFF5-91F82323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68786-DD7A-45EF-A173-9A5A1D5D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60021-B882-4AD8-A450-422A5055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F9D029-7F4C-4A80-A5E9-B736C37F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38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F69F7A-17CB-4AF2-9E5A-ECF7EF3BF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52BC33-AD48-4474-93D2-07F4400A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FBEFB-F577-492F-9295-A951391E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C1B1AE-ADEF-4B39-85E8-A9A58744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EEABFD-C340-4782-BA8D-F9DBDA7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334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96025-FD19-4CF3-A777-076CB4FB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DE5D44-347A-422E-82B1-46AD60F8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AA226-49A0-4562-B3EC-6AEF4A68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434FD-6ECD-47F4-9EF7-1E4F6474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5E4F5-0B9A-41DE-9198-4558720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897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7A672-28AC-4CA4-AB2B-275DCA17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49B715-90A8-4427-BE90-272D1A88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4C0C62-35E0-49F6-AC62-1CC30342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412C35-41A9-4E71-8575-5F50E1FD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919B3E-5BBE-4141-80BD-D7A15030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1714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C9DDD-81F6-4130-8BC1-9B9B0EB0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8F41DA-E4F2-4E0E-96A8-44F198C3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F9491-7C69-4C17-8615-2C4B3633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6574AB-1CCF-4176-B5A1-EF9F48F0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96A8EA-A1F8-466B-B12A-C4B1B49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435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FC020-A204-44E7-9AFF-D0361D4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012157-7F5D-4875-B28A-87CD24F3C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EE100-205B-462F-9B40-8EEA2C9E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54732F-5421-457A-AEB5-897E551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BD9DC-D745-4C5F-AE63-87090AB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92C3DB-77B5-44BA-87A9-E43E3E1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89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F46E5-2AFA-472A-9A33-DBE9CCC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932C6D-E40E-43FB-8E9C-00C8947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7D8726-7119-4601-A9EE-EFB3B782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867A0C-8B0E-4711-8656-991A07085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390337-149B-4935-9341-5530ED9C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8FA27F-32B2-489B-BC43-56AAD580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30AEC-91A1-4D34-88A7-155F34CD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2BDAAA-A64A-459E-A8B1-D202351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048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57CC8-B489-40CE-8ED3-88751B09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C3B7ED-EFF6-43FD-B712-7C582A7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991BEE-902D-4380-A96A-78CB461E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1F7C94-11D8-4920-AB88-49725B8A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6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FC020-A204-44E7-9AFF-D0361D4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012157-7F5D-4875-B28A-87CD24F3C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EE100-205B-462F-9B40-8EEA2C9E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54732F-5421-457A-AEB5-897E551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BD9DC-D745-4C5F-AE63-87090AB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92C3DB-77B5-44BA-87A9-E43E3E1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88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E0F397-D4C8-47F6-B216-32FE7359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135DBB-9B20-444D-A5DD-D3738D9A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553373-680C-4C81-AA5C-D4EA1B5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F906-4789-4DFB-B188-AD42B84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04C2BB-E120-4211-A651-CCF58A2D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5A0E5-D775-4963-959E-975BE6D8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B9FF9-D093-480B-AB96-EE85D6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D217C-E1C3-439B-A506-76140E3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EB74D-F2D7-466F-A916-DC6D980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1801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FA37F-E063-40DB-BCEC-E5B9E68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8D8E49-AC02-4D0A-8CC0-40A67C3A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821CBE-3014-4BBF-B4BB-5B93A4642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7FE2B-4B7D-42A0-8F32-059D81C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A02498-907F-4C02-A307-D1CEBD94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FBC5BF-2A69-403C-8EF2-71810AE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481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6F6A77-1F10-49BD-8283-EC9A265D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C5CBC9-8EBE-4C04-BFF5-91F82323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68786-DD7A-45EF-A173-9A5A1D5D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60021-B882-4AD8-A450-422A5055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F9D029-7F4C-4A80-A5E9-B736C37F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463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F69F7A-17CB-4AF2-9E5A-ECF7EF3BF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52BC33-AD48-4474-93D2-07F4400A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FBEFB-F577-492F-9295-A951391E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C1B1AE-ADEF-4B39-85E8-A9A58744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EEABFD-C340-4782-BA8D-F9DBDA7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8260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96025-FD19-4CF3-A777-076CB4FB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DE5D44-347A-422E-82B1-46AD60F8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AA226-49A0-4562-B3EC-6AEF4A68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434FD-6ECD-47F4-9EF7-1E4F6474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5E4F5-0B9A-41DE-9198-4558720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800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7A672-28AC-4CA4-AB2B-275DCA17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49B715-90A8-4427-BE90-272D1A88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4C0C62-35E0-49F6-AC62-1CC30342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412C35-41A9-4E71-8575-5F50E1FD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919B3E-5BBE-4141-80BD-D7A15030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4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C9DDD-81F6-4130-8BC1-9B9B0EB0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8F41DA-E4F2-4E0E-96A8-44F198C3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F9491-7C69-4C17-8615-2C4B3633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6574AB-1CCF-4176-B5A1-EF9F48F0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96A8EA-A1F8-466B-B12A-C4B1B49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61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FC020-A204-44E7-9AFF-D0361D4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012157-7F5D-4875-B28A-87CD24F3C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EE100-205B-462F-9B40-8EEA2C9E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54732F-5421-457A-AEB5-897E551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BD9DC-D745-4C5F-AE63-87090AB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92C3DB-77B5-44BA-87A9-E43E3E1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93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F46E5-2AFA-472A-9A33-DBE9CCC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932C6D-E40E-43FB-8E9C-00C8947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7D8726-7119-4601-A9EE-EFB3B782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867A0C-8B0E-4711-8656-991A07085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390337-149B-4935-9341-5530ED9C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8FA27F-32B2-489B-BC43-56AAD580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30AEC-91A1-4D34-88A7-155F34CD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2BDAAA-A64A-459E-A8B1-D202351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8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F46E5-2AFA-472A-9A33-DBE9CCC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932C6D-E40E-43FB-8E9C-00C8947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7D8726-7119-4601-A9EE-EFB3B782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867A0C-8B0E-4711-8656-991A07085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390337-149B-4935-9341-5530ED9C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8FA27F-32B2-489B-BC43-56AAD580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30AEC-91A1-4D34-88A7-155F34CD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2BDAAA-A64A-459E-A8B1-D202351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637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57CC8-B489-40CE-8ED3-88751B09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C3B7ED-EFF6-43FD-B712-7C582A7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991BEE-902D-4380-A96A-78CB461E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1F7C94-11D8-4920-AB88-49725B8A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56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E0F397-D4C8-47F6-B216-32FE7359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135DBB-9B20-444D-A5DD-D3738D9A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553373-680C-4C81-AA5C-D4EA1B5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9515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F906-4789-4DFB-B188-AD42B84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04C2BB-E120-4211-A651-CCF58A2D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5A0E5-D775-4963-959E-975BE6D8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B9FF9-D093-480B-AB96-EE85D6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D217C-E1C3-439B-A506-76140E3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EB74D-F2D7-466F-A916-DC6D980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4595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FA37F-E063-40DB-BCEC-E5B9E68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8D8E49-AC02-4D0A-8CC0-40A67C3A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821CBE-3014-4BBF-B4BB-5B93A4642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7FE2B-4B7D-42A0-8F32-059D81C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A02498-907F-4C02-A307-D1CEBD94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FBC5BF-2A69-403C-8EF2-71810AE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824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6F6A77-1F10-49BD-8283-EC9A265D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C5CBC9-8EBE-4C04-BFF5-91F82323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68786-DD7A-45EF-A173-9A5A1D5D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60021-B882-4AD8-A450-422A5055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F9D029-7F4C-4A80-A5E9-B736C37F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395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F69F7A-17CB-4AF2-9E5A-ECF7EF3BF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52BC33-AD48-4474-93D2-07F4400A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FBEFB-F577-492F-9295-A951391E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C1B1AE-ADEF-4B39-85E8-A9A58744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EEABFD-C340-4782-BA8D-F9DBDA7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425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96025-FD19-4CF3-A777-076CB4FB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DE5D44-347A-422E-82B1-46AD60F8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AA226-49A0-4562-B3EC-6AEF4A68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434FD-6ECD-47F4-9EF7-1E4F6474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5E4F5-0B9A-41DE-9198-4558720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9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7A672-28AC-4CA4-AB2B-275DCA17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49B715-90A8-4427-BE90-272D1A88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4C0C62-35E0-49F6-AC62-1CC30342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412C35-41A9-4E71-8575-5F50E1FD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919B3E-5BBE-4141-80BD-D7A15030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90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C9DDD-81F6-4130-8BC1-9B9B0EB0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8F41DA-E4F2-4E0E-96A8-44F198C3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F9491-7C69-4C17-8615-2C4B3633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6574AB-1CCF-4176-B5A1-EF9F48F0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96A8EA-A1F8-466B-B12A-C4B1B49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341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FC020-A204-44E7-9AFF-D0361D4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012157-7F5D-4875-B28A-87CD24F3C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EE100-205B-462F-9B40-8EEA2C9E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54732F-5421-457A-AEB5-897E551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BD9DC-D745-4C5F-AE63-87090AB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92C3DB-77B5-44BA-87A9-E43E3E1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32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57CC8-B489-40CE-8ED3-88751B09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C3B7ED-EFF6-43FD-B712-7C582A7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991BEE-902D-4380-A96A-78CB461E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1F7C94-11D8-4920-AB88-49725B8A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1909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F46E5-2AFA-472A-9A33-DBE9CCC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932C6D-E40E-43FB-8E9C-00C8947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7D8726-7119-4601-A9EE-EFB3B782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867A0C-8B0E-4711-8656-991A07085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390337-149B-4935-9341-5530ED9C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8FA27F-32B2-489B-BC43-56AAD580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30AEC-91A1-4D34-88A7-155F34CD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2BDAAA-A64A-459E-A8B1-D202351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4022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57CC8-B489-40CE-8ED3-88751B09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C3B7ED-EFF6-43FD-B712-7C582A7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991BEE-902D-4380-A96A-78CB461E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1F7C94-11D8-4920-AB88-49725B8A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77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E0F397-D4C8-47F6-B216-32FE7359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135DBB-9B20-444D-A5DD-D3738D9A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553373-680C-4C81-AA5C-D4EA1B5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409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F906-4789-4DFB-B188-AD42B84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04C2BB-E120-4211-A651-CCF58A2D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5A0E5-D775-4963-959E-975BE6D8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B9FF9-D093-480B-AB96-EE85D6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D217C-E1C3-439B-A506-76140E3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EB74D-F2D7-466F-A916-DC6D980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396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FA37F-E063-40DB-BCEC-E5B9E68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8D8E49-AC02-4D0A-8CC0-40A67C3A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821CBE-3014-4BBF-B4BB-5B93A4642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7FE2B-4B7D-42A0-8F32-059D81C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A02498-907F-4C02-A307-D1CEBD94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FBC5BF-2A69-403C-8EF2-71810AE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330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6F6A77-1F10-49BD-8283-EC9A265D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C5CBC9-8EBE-4C04-BFF5-91F82323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68786-DD7A-45EF-A173-9A5A1D5D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60021-B882-4AD8-A450-422A5055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F9D029-7F4C-4A80-A5E9-B736C37F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095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F69F7A-17CB-4AF2-9E5A-ECF7EF3BF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52BC33-AD48-4474-93D2-07F4400A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FBEFB-F577-492F-9295-A951391E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C1B1AE-ADEF-4B39-85E8-A9A58744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EEABFD-C340-4782-BA8D-F9DBDA7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334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96025-FD19-4CF3-A777-076CB4FB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DE5D44-347A-422E-82B1-46AD60F8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AA226-49A0-4562-B3EC-6AEF4A68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434FD-6ECD-47F4-9EF7-1E4F6474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5E4F5-0B9A-41DE-9198-4558720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212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7A672-28AC-4CA4-AB2B-275DCA17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49B715-90A8-4427-BE90-272D1A88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4C0C62-35E0-49F6-AC62-1CC30342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412C35-41A9-4E71-8575-5F50E1FD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919B3E-5BBE-4141-80BD-D7A15030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8302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C9DDD-81F6-4130-8BC1-9B9B0EB0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8F41DA-E4F2-4E0E-96A8-44F198C3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F9491-7C69-4C17-8615-2C4B3633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6574AB-1CCF-4176-B5A1-EF9F48F0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96A8EA-A1F8-466B-B12A-C4B1B49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55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E0F397-D4C8-47F6-B216-32FE7359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135DBB-9B20-444D-A5DD-D3738D9A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553373-680C-4C81-AA5C-D4EA1B5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7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FC020-A204-44E7-9AFF-D0361D4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012157-7F5D-4875-B28A-87CD24F3C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EE100-205B-462F-9B40-8EEA2C9E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54732F-5421-457A-AEB5-897E551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BD9DC-D745-4C5F-AE63-87090AB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92C3DB-77B5-44BA-87A9-E43E3E1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3261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F46E5-2AFA-472A-9A33-DBE9CCC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932C6D-E40E-43FB-8E9C-00C8947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7D8726-7119-4601-A9EE-EFB3B782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867A0C-8B0E-4711-8656-991A07085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390337-149B-4935-9341-5530ED9C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8FA27F-32B2-489B-BC43-56AAD580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30AEC-91A1-4D34-88A7-155F34CD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2BDAAA-A64A-459E-A8B1-D202351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770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57CC8-B489-40CE-8ED3-88751B09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C3B7ED-EFF6-43FD-B712-7C582A7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991BEE-902D-4380-A96A-78CB461E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1F7C94-11D8-4920-AB88-49725B8A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8702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E0F397-D4C8-47F6-B216-32FE7359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135DBB-9B20-444D-A5DD-D3738D9A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553373-680C-4C81-AA5C-D4EA1B5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5461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F906-4789-4DFB-B188-AD42B84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04C2BB-E120-4211-A651-CCF58A2D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5A0E5-D775-4963-959E-975BE6D8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B9FF9-D093-480B-AB96-EE85D6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D217C-E1C3-439B-A506-76140E3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EB74D-F2D7-466F-A916-DC6D980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041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FA37F-E063-40DB-BCEC-E5B9E68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8D8E49-AC02-4D0A-8CC0-40A67C3A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821CBE-3014-4BBF-B4BB-5B93A4642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7FE2B-4B7D-42A0-8F32-059D81C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A02498-907F-4C02-A307-D1CEBD94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FBC5BF-2A69-403C-8EF2-71810AE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509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6F6A77-1F10-49BD-8283-EC9A265D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C5CBC9-8EBE-4C04-BFF5-91F82323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68786-DD7A-45EF-A173-9A5A1D5D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60021-B882-4AD8-A450-422A5055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F9D029-7F4C-4A80-A5E9-B736C37F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708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F69F7A-17CB-4AF2-9E5A-ECF7EF3BF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52BC33-AD48-4474-93D2-07F4400A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FBEFB-F577-492F-9295-A951391E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C1B1AE-ADEF-4B39-85E8-A9A58744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EEABFD-C340-4782-BA8D-F9DBDA7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5845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96025-FD19-4CF3-A777-076CB4FB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DE5D44-347A-422E-82B1-46AD60F8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AA226-49A0-4562-B3EC-6AEF4A68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434FD-6ECD-47F4-9EF7-1E4F6474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5E4F5-0B9A-41DE-9198-4558720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797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7A672-28AC-4CA4-AB2B-275DCA17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49B715-90A8-4427-BE90-272D1A88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4C0C62-35E0-49F6-AC62-1CC30342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412C35-41A9-4E71-8575-5F50E1FD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919B3E-5BBE-4141-80BD-D7A15030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96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F906-4789-4DFB-B188-AD42B84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04C2BB-E120-4211-A651-CCF58A2D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5A0E5-D775-4963-959E-975BE6D8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B9FF9-D093-480B-AB96-EE85D6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D217C-E1C3-439B-A506-76140E3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EB74D-F2D7-466F-A916-DC6D980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1228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C9DDD-81F6-4130-8BC1-9B9B0EB0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8F41DA-E4F2-4E0E-96A8-44F198C3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F9491-7C69-4C17-8615-2C4B3633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6574AB-1CCF-4176-B5A1-EF9F48F0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96A8EA-A1F8-466B-B12A-C4B1B49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6636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FC020-A204-44E7-9AFF-D0361D4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012157-7F5D-4875-B28A-87CD24F3C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EE100-205B-462F-9B40-8EEA2C9E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54732F-5421-457A-AEB5-897E551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BD9DC-D745-4C5F-AE63-87090AB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92C3DB-77B5-44BA-87A9-E43E3E1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550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F46E5-2AFA-472A-9A33-DBE9CCC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932C6D-E40E-43FB-8E9C-00C8947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7D8726-7119-4601-A9EE-EFB3B782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867A0C-8B0E-4711-8656-991A07085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390337-149B-4935-9341-5530ED9C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8FA27F-32B2-489B-BC43-56AAD580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30AEC-91A1-4D34-88A7-155F34CD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2BDAAA-A64A-459E-A8B1-D202351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1934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57CC8-B489-40CE-8ED3-88751B09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C3B7ED-EFF6-43FD-B712-7C582A7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991BEE-902D-4380-A96A-78CB461E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1F7C94-11D8-4920-AB88-49725B8A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6475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E0F397-D4C8-47F6-B216-32FE7359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135DBB-9B20-444D-A5DD-D3738D9A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553373-680C-4C81-AA5C-D4EA1B5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909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F906-4789-4DFB-B188-AD42B84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04C2BB-E120-4211-A651-CCF58A2D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5A0E5-D775-4963-959E-975BE6D8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B9FF9-D093-480B-AB96-EE85D6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D217C-E1C3-439B-A506-76140E3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EB74D-F2D7-466F-A916-DC6D980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6876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FA37F-E063-40DB-BCEC-E5B9E68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8D8E49-AC02-4D0A-8CC0-40A67C3A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821CBE-3014-4BBF-B4BB-5B93A4642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7FE2B-4B7D-42A0-8F32-059D81C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A02498-907F-4C02-A307-D1CEBD94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FBC5BF-2A69-403C-8EF2-71810AE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692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6F6A77-1F10-49BD-8283-EC9A265D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C5CBC9-8EBE-4C04-BFF5-91F82323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68786-DD7A-45EF-A173-9A5A1D5D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60021-B882-4AD8-A450-422A5055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F9D029-7F4C-4A80-A5E9-B736C37F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624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F69F7A-17CB-4AF2-9E5A-ECF7EF3BF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52BC33-AD48-4474-93D2-07F4400A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FBEFB-F577-492F-9295-A951391E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C1B1AE-ADEF-4B39-85E8-A9A58744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EEABFD-C340-4782-BA8D-F9DBDA7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8390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96025-FD19-4CF3-A777-076CB4FBD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0DE5D44-347A-422E-82B1-46AD60F86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8AA226-49A0-4562-B3EC-6AEF4A68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434FD-6ECD-47F4-9EF7-1E4F6474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B5E4F5-0B9A-41DE-9198-4558720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6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FA37F-E063-40DB-BCEC-E5B9E68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8D8E49-AC02-4D0A-8CC0-40A67C3A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821CBE-3014-4BBF-B4BB-5B93A4642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7FE2B-4B7D-42A0-8F32-059D81C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A02498-907F-4C02-A307-D1CEBD94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FBC5BF-2A69-403C-8EF2-71810AE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3225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7A672-28AC-4CA4-AB2B-275DCA17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49B715-90A8-4427-BE90-272D1A88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4C0C62-35E0-49F6-AC62-1CC30342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412C35-41A9-4E71-8575-5F50E1FD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919B3E-5BBE-4141-80BD-D7A15030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329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5C9DDD-81F6-4130-8BC1-9B9B0EB0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8F41DA-E4F2-4E0E-96A8-44F198C3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0F9491-7C69-4C17-8615-2C4B3633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6574AB-1CCF-4176-B5A1-EF9F48F0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96A8EA-A1F8-466B-B12A-C4B1B49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9334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6FC020-A204-44E7-9AFF-D0361D46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012157-7F5D-4875-B28A-87CD24F3C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21EE100-205B-462F-9B40-8EEA2C9EF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54732F-5421-457A-AEB5-897E551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BD9DC-D745-4C5F-AE63-87090AB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D92C3DB-77B5-44BA-87A9-E43E3E1D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760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7F46E5-2AFA-472A-9A33-DBE9CCC3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932C6D-E40E-43FB-8E9C-00C8947AD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7D8726-7119-4601-A9EE-EFB3B7820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867A0C-8B0E-4711-8656-991A07085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390337-149B-4935-9341-5530ED9C0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8FA27F-32B2-489B-BC43-56AAD580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30AEC-91A1-4D34-88A7-155F34CD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2BDAAA-A64A-459E-A8B1-D202351D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1178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57CC8-B489-40CE-8ED3-88751B09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C3B7ED-EFF6-43FD-B712-7C582A7E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991BEE-902D-4380-A96A-78CB461E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11F7C94-11D8-4920-AB88-49725B8A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567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0E0F397-D4C8-47F6-B216-32FE7359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135DBB-9B20-444D-A5DD-D3738D9A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553373-680C-4C81-AA5C-D4EA1B5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823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F906-4789-4DFB-B188-AD42B84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04C2BB-E120-4211-A651-CCF58A2D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05A0E5-D775-4963-959E-975BE6D8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CCB9FF9-D093-480B-AB96-EE85D644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FD217C-E1C3-439B-A506-76140E32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EB74D-F2D7-466F-A916-DC6D9803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7561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4FA37F-E063-40DB-BCEC-E5B9E688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E8D8E49-AC02-4D0A-8CC0-40A67C3AB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821CBE-3014-4BBF-B4BB-5B93A4642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47FE2B-4B7D-42A0-8F32-059D81CA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A02498-907F-4C02-A307-D1CEBD94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FFBC5BF-2A69-403C-8EF2-71810AEB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948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6F6A77-1F10-49BD-8283-EC9A265D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2C5CBC9-8EBE-4C04-BFF5-91F82323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68786-DD7A-45EF-A173-9A5A1D5DA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B60021-B882-4AD8-A450-422A5055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F9D029-7F4C-4A80-A5E9-B736C37F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216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9F69F7A-17CB-4AF2-9E5A-ECF7EF3BF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52BC33-AD48-4474-93D2-07F4400A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4FBEFB-F577-492F-9295-A951391E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C1B1AE-ADEF-4B39-85E8-A9A58744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EEABFD-C340-4782-BA8D-F9DBDA7B7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9AC49DE-A93A-4986-8C04-14997798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1EA50B-D474-4733-9BA3-6F040D8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A1FC8F-95CA-4D1C-A141-485027C4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30A8C-BD40-4172-99D3-0A548DFEC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CBB6B6-C2FB-4F49-B212-146BAFCE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9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9AC49DE-A93A-4986-8C04-14997798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1EA50B-D474-4733-9BA3-6F040D8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A1FC8F-95CA-4D1C-A141-485027C4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30A8C-BD40-4172-99D3-0A548DFEC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CBB6B6-C2FB-4F49-B212-146BAFCE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3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9AC49DE-A93A-4986-8C04-14997798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1EA50B-D474-4733-9BA3-6F040D8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A1FC8F-95CA-4D1C-A141-485027C4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30A8C-BD40-4172-99D3-0A548DFEC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CBB6B6-C2FB-4F49-B212-146BAFCE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9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9AC49DE-A93A-4986-8C04-14997798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1EA50B-D474-4733-9BA3-6F040D8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A1FC8F-95CA-4D1C-A141-485027C4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30A8C-BD40-4172-99D3-0A548DFEC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CBB6B6-C2FB-4F49-B212-146BAFCE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8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9AC49DE-A93A-4986-8C04-14997798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1EA50B-D474-4733-9BA3-6F040D8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A1FC8F-95CA-4D1C-A141-485027C4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30A8C-BD40-4172-99D3-0A548DFEC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CBB6B6-C2FB-4F49-B212-146BAFCE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8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9AC49DE-A93A-4986-8C04-14997798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1EA50B-D474-4733-9BA3-6F040D8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A1FC8F-95CA-4D1C-A141-485027C4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30A8C-BD40-4172-99D3-0A548DFEC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CBB6B6-C2FB-4F49-B212-146BAFCE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8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9AC49DE-A93A-4986-8C04-14997798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1EA50B-D474-4733-9BA3-6F040D8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A1FC8F-95CA-4D1C-A141-485027C4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30A8C-BD40-4172-99D3-0A548DFEC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CBB6B6-C2FB-4F49-B212-146BAFCE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23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9AC49DE-A93A-4986-8C04-14997798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1EA50B-D474-4733-9BA3-6F040D8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A1FC8F-95CA-4D1C-A141-485027C4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30A8C-BD40-4172-99D3-0A548DFEC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CBB6B6-C2FB-4F49-B212-146BAFCE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9AC49DE-A93A-4986-8C04-14997798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1EA50B-D474-4733-9BA3-6F040D87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A1FC8F-95CA-4D1C-A141-485027C48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80770-C8A7-42CA-A38A-7675F47946D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15-06-2019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E30A8C-BD40-4172-99D3-0A548DFEC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CBB6B6-C2FB-4F49-B212-146BAFCE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964D5-1626-4708-8625-61C7FB79D18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08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38.png"/><Relationship Id="rId18" Type="http://schemas.microsoft.com/office/2007/relationships/hdphoto" Target="../media/hdphoto4.wdp"/><Relationship Id="rId3" Type="http://schemas.openxmlformats.org/officeDocument/2006/relationships/image" Target="../media/image34.png"/><Relationship Id="rId12" Type="http://schemas.openxmlformats.org/officeDocument/2006/relationships/image" Target="NULL"/><Relationship Id="rId17" Type="http://schemas.openxmlformats.org/officeDocument/2006/relationships/image" Target="../media/image40.png"/><Relationship Id="rId2" Type="http://schemas.openxmlformats.org/officeDocument/2006/relationships/image" Target="../media/image33.jpeg"/><Relationship Id="rId16" Type="http://schemas.openxmlformats.org/officeDocument/2006/relationships/image" Target="NULL"/><Relationship Id="rId1" Type="http://schemas.openxmlformats.org/officeDocument/2006/relationships/slideLayout" Target="../slideLayouts/slideLayout73.xml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39.png"/><Relationship Id="rId10" Type="http://schemas.openxmlformats.org/officeDocument/2006/relationships/image" Target="NULL"/><Relationship Id="rId19" Type="http://schemas.openxmlformats.org/officeDocument/2006/relationships/image" Target="../media/image41.png"/><Relationship Id="rId4" Type="http://schemas.openxmlformats.org/officeDocument/2006/relationships/image" Target="NULL"/><Relationship Id="rId9" Type="http://schemas.openxmlformats.org/officeDocument/2006/relationships/image" Target="../media/image36.png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5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A67B9"/>
            </a:gs>
            <a:gs pos="0">
              <a:srgbClr val="00B0F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-30355"/>
            <a:ext cx="12192000" cy="68883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-30354"/>
            <a:ext cx="12192000" cy="6888354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xmlns="" id="{BFA04A4F-2008-49C5-B432-1E157F720888}"/>
              </a:ext>
            </a:extLst>
          </p:cNvPr>
          <p:cNvSpPr/>
          <p:nvPr/>
        </p:nvSpPr>
        <p:spPr>
          <a:xfrm>
            <a:off x="0" y="0"/>
            <a:ext cx="11596914" cy="6858000"/>
          </a:xfrm>
          <a:prstGeom prst="parallelogram">
            <a:avLst>
              <a:gd name="adj" fmla="val 11346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F86620D6-3538-41A7-998F-8BE8352E88EA}"/>
              </a:ext>
            </a:extLst>
          </p:cNvPr>
          <p:cNvSpPr/>
          <p:nvPr/>
        </p:nvSpPr>
        <p:spPr>
          <a:xfrm rot="2371773">
            <a:off x="-1926327" y="3184700"/>
            <a:ext cx="10756397" cy="2188028"/>
          </a:xfrm>
          <a:custGeom>
            <a:avLst/>
            <a:gdLst>
              <a:gd name="connsiteX0" fmla="*/ 0 w 10756397"/>
              <a:gd name="connsiteY0" fmla="*/ 0 h 2188028"/>
              <a:gd name="connsiteX1" fmla="*/ 10756397 w 10756397"/>
              <a:gd name="connsiteY1" fmla="*/ 0 h 2188028"/>
              <a:gd name="connsiteX2" fmla="*/ 8104895 w 10756397"/>
              <a:gd name="connsiteY2" fmla="*/ 2188028 h 2188028"/>
              <a:gd name="connsiteX3" fmla="*/ 1805567 w 10756397"/>
              <a:gd name="connsiteY3" fmla="*/ 2188028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56397" h="2188028">
                <a:moveTo>
                  <a:pt x="0" y="0"/>
                </a:moveTo>
                <a:lnTo>
                  <a:pt x="10756397" y="0"/>
                </a:lnTo>
                <a:lnTo>
                  <a:pt x="8104895" y="2188028"/>
                </a:lnTo>
                <a:lnTo>
                  <a:pt x="1805567" y="2188028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71804" y="775362"/>
            <a:ext cx="11466027" cy="5402436"/>
            <a:chOff x="183546" y="775362"/>
            <a:chExt cx="11466027" cy="5402436"/>
          </a:xfrm>
        </p:grpSpPr>
        <p:sp>
          <p:nvSpPr>
            <p:cNvPr id="8" name="TextBox 7"/>
            <p:cNvSpPr txBox="1"/>
            <p:nvPr/>
          </p:nvSpPr>
          <p:spPr>
            <a:xfrm>
              <a:off x="6208279" y="4933880"/>
              <a:ext cx="5441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pc="300" dirty="0" err="1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Mohamad</a:t>
              </a:r>
              <a:r>
                <a:rPr lang="en-IN" spc="30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 </a:t>
              </a:r>
              <a:r>
                <a:rPr lang="en-IN" spc="300" dirty="0" err="1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Haziq</a:t>
              </a:r>
              <a:r>
                <a:rPr lang="en-IN" spc="30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 Bin Ahmad </a:t>
              </a:r>
              <a:r>
                <a:rPr lang="en-IN" spc="300" dirty="0" err="1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Yusri</a:t>
              </a:r>
              <a:endParaRPr lang="en-IN" spc="3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Nexa Light" panose="02000000000000000000" pitchFamily="50" charset="0"/>
              </a:endParaRPr>
            </a:p>
            <a:p>
              <a:pPr algn="ctr"/>
              <a:r>
                <a:rPr lang="en-IN" spc="30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(2015218614)</a:t>
              </a:r>
              <a:endParaRPr lang="en-US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640" y="2263856"/>
              <a:ext cx="1801436" cy="256625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9" r="5791"/>
            <a:stretch/>
          </p:blipFill>
          <p:spPr>
            <a:xfrm>
              <a:off x="2028729" y="2263856"/>
              <a:ext cx="1760562" cy="2552608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4184943" y="775362"/>
              <a:ext cx="3375221" cy="5402436"/>
              <a:chOff x="4803129" y="327689"/>
              <a:chExt cx="3375221" cy="5402436"/>
            </a:xfrm>
          </p:grpSpPr>
          <p:sp>
            <p:nvSpPr>
              <p:cNvPr id="42" name="Rectangle 41"/>
              <p:cNvSpPr/>
              <p:nvPr/>
            </p:nvSpPr>
            <p:spPr>
              <a:xfrm rot="2700000">
                <a:off x="5231567" y="719528"/>
                <a:ext cx="2518348" cy="251834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2700000">
                <a:off x="5956229" y="2455768"/>
                <a:ext cx="1080000" cy="1080000"/>
              </a:xfrm>
              <a:prstGeom prst="rect">
                <a:avLst/>
              </a:prstGeom>
              <a:solidFill>
                <a:srgbClr val="5858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62433" y="327689"/>
                <a:ext cx="12566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0" dirty="0">
                    <a:gradFill>
                      <a:gsLst>
                        <a:gs pos="0">
                          <a:srgbClr val="3ADCF2"/>
                        </a:gs>
                        <a:gs pos="43000">
                          <a:srgbClr val="0FCDE7"/>
                        </a:gs>
                        <a:gs pos="73000">
                          <a:srgbClr val="0DAFC5"/>
                        </a:gs>
                        <a:gs pos="100000">
                          <a:srgbClr val="0B93A5"/>
                        </a:gs>
                      </a:gsLst>
                      <a:lin ang="5400000" scaled="1"/>
                    </a:gra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7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705624" y="1212349"/>
                <a:ext cx="15971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spc="300" dirty="0">
                    <a:solidFill>
                      <a:prstClr val="white">
                        <a:lumMod val="95000"/>
                      </a:prst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Final Year</a:t>
                </a:r>
              </a:p>
              <a:p>
                <a:pPr algn="ctr"/>
                <a:r>
                  <a:rPr lang="en-IN" sz="2000" spc="300" dirty="0">
                    <a:solidFill>
                      <a:prstClr val="white">
                        <a:lumMod val="95000"/>
                      </a:prst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Project</a:t>
                </a:r>
                <a:endParaRPr lang="en-IN" sz="2000" spc="300" dirty="0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pic>
            <p:nvPicPr>
              <p:cNvPr id="48" name="Graphic 12" descr="Handshake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6039030" y="254259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5947549" y="1910312"/>
                <a:ext cx="109735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sz="1400" spc="300" dirty="0">
                    <a:solidFill>
                      <a:prstClr val="white">
                        <a:lumMod val="95000"/>
                      </a:prst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&lt; 2019 &gt;</a:t>
                </a:r>
                <a:endParaRPr lang="en-IN" sz="1400" spc="300" dirty="0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473370" y="3820771"/>
                <a:ext cx="45719" cy="106039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431738" y="4939468"/>
                <a:ext cx="128337" cy="12833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586135" y="5053788"/>
                <a:ext cx="1809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spc="300" dirty="0">
                    <a:solidFill>
                      <a:prstClr val="white">
                        <a:lumMod val="95000"/>
                      </a:prst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 Never End</a:t>
                </a:r>
                <a:endParaRPr lang="en-IN" sz="1200" spc="300" dirty="0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03129" y="5391571"/>
                <a:ext cx="337522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800" spc="300" dirty="0">
                    <a:solidFill>
                      <a:prstClr val="white">
                        <a:lumMod val="95000"/>
                      </a:prst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Mechanical Engineering</a:t>
                </a:r>
              </a:p>
              <a:p>
                <a:pPr algn="ctr"/>
                <a:r>
                  <a:rPr lang="en-IN" sz="800" spc="300" dirty="0">
                    <a:solidFill>
                      <a:prstClr val="white">
                        <a:lumMod val="95000"/>
                      </a:prst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(Semester </a:t>
                </a:r>
                <a:r>
                  <a:rPr lang="en-IN" sz="800" spc="300" dirty="0" smtClean="0">
                    <a:solidFill>
                      <a:prstClr val="white">
                        <a:lumMod val="95000"/>
                      </a:prst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8) </a:t>
                </a:r>
                <a:endParaRPr lang="en-IN" sz="800" spc="300" dirty="0">
                  <a:solidFill>
                    <a:prstClr val="white">
                      <a:lumMod val="95000"/>
                    </a:prst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83546" y="4955906"/>
              <a:ext cx="5441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pc="300" dirty="0" err="1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Dr.</a:t>
              </a:r>
              <a:r>
                <a:rPr lang="en-IN" spc="30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 </a:t>
              </a:r>
              <a:r>
                <a:rPr lang="en-IN" spc="300" dirty="0" err="1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Mohd</a:t>
              </a:r>
              <a:r>
                <a:rPr lang="en-IN" spc="30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 </a:t>
              </a:r>
              <a:r>
                <a:rPr lang="en-IN" spc="300" dirty="0" err="1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Hanif</a:t>
              </a:r>
              <a:r>
                <a:rPr lang="en-IN" spc="30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 Bin </a:t>
              </a:r>
              <a:r>
                <a:rPr lang="en-IN" spc="300" dirty="0" err="1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Mohd</a:t>
              </a:r>
              <a:r>
                <a:rPr lang="en-IN" spc="30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 </a:t>
              </a:r>
              <a:r>
                <a:rPr lang="en-IN" spc="300" dirty="0" err="1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Ramli</a:t>
              </a:r>
              <a:endParaRPr lang="en-IN" spc="3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Nexa Light" panose="02000000000000000000" pitchFamily="50" charset="0"/>
              </a:endParaRPr>
            </a:p>
            <a:p>
              <a:pPr algn="ctr"/>
              <a:r>
                <a:rPr lang="en-IN" spc="30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latin typeface="Nexa Light" panose="02000000000000000000" pitchFamily="50" charset="0"/>
                </a:rPr>
                <a:t>(Supervisor) </a:t>
              </a:r>
              <a:endParaRPr lang="en-US" dirty="0">
                <a:ln>
                  <a:solidFill>
                    <a:prstClr val="white"/>
                  </a:solidFill>
                </a:ln>
                <a:solidFill>
                  <a:prstClr val="black"/>
                </a:solidFill>
              </a:endParaRP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088" y="279998"/>
            <a:ext cx="1828959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A0B71BF-6500-48B9-913A-8E19DC9C9E80}"/>
              </a:ext>
            </a:extLst>
          </p:cNvPr>
          <p:cNvSpPr/>
          <p:nvPr/>
        </p:nvSpPr>
        <p:spPr>
          <a:xfrm>
            <a:off x="0" y="0"/>
            <a:ext cx="6460761" cy="950494"/>
          </a:xfrm>
          <a:custGeom>
            <a:avLst/>
            <a:gdLst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970426 w 6970426"/>
              <a:gd name="connsiteY2" fmla="*/ 944380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325849 w 6970426"/>
              <a:gd name="connsiteY2" fmla="*/ 644577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17425 w 7510072"/>
              <a:gd name="connsiteY3" fmla="*/ 1334124 h 1334124"/>
              <a:gd name="connsiteX4" fmla="*/ 0 w 7510072"/>
              <a:gd name="connsiteY4" fmla="*/ 0 h 1334124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0 w 7510072"/>
              <a:gd name="connsiteY3" fmla="*/ 1334124 h 1334124"/>
              <a:gd name="connsiteX4" fmla="*/ 0 w 7510072"/>
              <a:gd name="connsiteY4" fmla="*/ 0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0072" h="1334124">
                <a:moveTo>
                  <a:pt x="0" y="0"/>
                </a:moveTo>
                <a:lnTo>
                  <a:pt x="6970426" y="0"/>
                </a:lnTo>
                <a:lnTo>
                  <a:pt x="7510072" y="554636"/>
                </a:lnTo>
                <a:lnTo>
                  <a:pt x="0" y="1334124"/>
                </a:lnTo>
                <a:lnTo>
                  <a:pt x="0" y="0"/>
                </a:lnTo>
                <a:close/>
              </a:path>
            </a:pathLst>
          </a:custGeom>
          <a:solidFill>
            <a:srgbClr val="701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9637ABF-6A26-408C-B349-7F6DCE4CFD02}"/>
              </a:ext>
            </a:extLst>
          </p:cNvPr>
          <p:cNvSpPr/>
          <p:nvPr/>
        </p:nvSpPr>
        <p:spPr>
          <a:xfrm>
            <a:off x="4152276" y="1"/>
            <a:ext cx="8039724" cy="672821"/>
          </a:xfrm>
          <a:custGeom>
            <a:avLst/>
            <a:gdLst>
              <a:gd name="connsiteX0" fmla="*/ 0 w 6135974"/>
              <a:gd name="connsiteY0" fmla="*/ 0 h 944380"/>
              <a:gd name="connsiteX1" fmla="*/ 6135974 w 6135974"/>
              <a:gd name="connsiteY1" fmla="*/ 0 h 944380"/>
              <a:gd name="connsiteX2" fmla="*/ 6135974 w 6135974"/>
              <a:gd name="connsiteY2" fmla="*/ 944380 h 944380"/>
              <a:gd name="connsiteX3" fmla="*/ 0 w 6135974"/>
              <a:gd name="connsiteY3" fmla="*/ 944380 h 944380"/>
              <a:gd name="connsiteX4" fmla="*/ 0 w 6135974"/>
              <a:gd name="connsiteY4" fmla="*/ 0 h 944380"/>
              <a:gd name="connsiteX0" fmla="*/ 0 w 6135974"/>
              <a:gd name="connsiteY0" fmla="*/ 0 h 944380"/>
              <a:gd name="connsiteX1" fmla="*/ 6135974 w 6135974"/>
              <a:gd name="connsiteY1" fmla="*/ 0 h 944380"/>
              <a:gd name="connsiteX2" fmla="*/ 6135974 w 6135974"/>
              <a:gd name="connsiteY2" fmla="*/ 944380 h 944380"/>
              <a:gd name="connsiteX3" fmla="*/ 509666 w 6135974"/>
              <a:gd name="connsiteY3" fmla="*/ 584617 h 944380"/>
              <a:gd name="connsiteX4" fmla="*/ 0 w 6135974"/>
              <a:gd name="connsiteY4" fmla="*/ 0 h 944380"/>
              <a:gd name="connsiteX0" fmla="*/ 344774 w 6480748"/>
              <a:gd name="connsiteY0" fmla="*/ 0 h 944380"/>
              <a:gd name="connsiteX1" fmla="*/ 6480748 w 6480748"/>
              <a:gd name="connsiteY1" fmla="*/ 0 h 944380"/>
              <a:gd name="connsiteX2" fmla="*/ 6480748 w 6480748"/>
              <a:gd name="connsiteY2" fmla="*/ 944380 h 944380"/>
              <a:gd name="connsiteX3" fmla="*/ 0 w 6480748"/>
              <a:gd name="connsiteY3" fmla="*/ 689547 h 944380"/>
              <a:gd name="connsiteX4" fmla="*/ 854440 w 6480748"/>
              <a:gd name="connsiteY4" fmla="*/ 584617 h 944380"/>
              <a:gd name="connsiteX5" fmla="*/ 344774 w 6480748"/>
              <a:gd name="connsiteY5" fmla="*/ 0 h 944380"/>
              <a:gd name="connsiteX0" fmla="*/ 314793 w 6450767"/>
              <a:gd name="connsiteY0" fmla="*/ 0 h 944380"/>
              <a:gd name="connsiteX1" fmla="*/ 6450767 w 6450767"/>
              <a:gd name="connsiteY1" fmla="*/ 0 h 944380"/>
              <a:gd name="connsiteX2" fmla="*/ 6450767 w 6450767"/>
              <a:gd name="connsiteY2" fmla="*/ 944380 h 944380"/>
              <a:gd name="connsiteX3" fmla="*/ 0 w 6450767"/>
              <a:gd name="connsiteY3" fmla="*/ 674557 h 944380"/>
              <a:gd name="connsiteX4" fmla="*/ 824459 w 6450767"/>
              <a:gd name="connsiteY4" fmla="*/ 584617 h 944380"/>
              <a:gd name="connsiteX5" fmla="*/ 314793 w 6450767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39724" h="944380">
                <a:moveTo>
                  <a:pt x="1903750" y="0"/>
                </a:moveTo>
                <a:lnTo>
                  <a:pt x="8039724" y="0"/>
                </a:lnTo>
                <a:lnTo>
                  <a:pt x="8039724" y="944380"/>
                </a:lnTo>
                <a:lnTo>
                  <a:pt x="0" y="884419"/>
                </a:lnTo>
                <a:lnTo>
                  <a:pt x="2413416" y="584617"/>
                </a:lnTo>
                <a:lnTo>
                  <a:pt x="1903750" y="0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E842575-06B3-4CCF-A765-7B63C66D51AB}"/>
              </a:ext>
            </a:extLst>
          </p:cNvPr>
          <p:cNvSpPr/>
          <p:nvPr/>
        </p:nvSpPr>
        <p:spPr>
          <a:xfrm flipV="1">
            <a:off x="-14991" y="6521073"/>
            <a:ext cx="6011505" cy="336926"/>
          </a:xfrm>
          <a:custGeom>
            <a:avLst/>
            <a:gdLst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970426 w 6970426"/>
              <a:gd name="connsiteY2" fmla="*/ 944380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325849 w 6970426"/>
              <a:gd name="connsiteY2" fmla="*/ 644577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17425 w 7510072"/>
              <a:gd name="connsiteY3" fmla="*/ 1334124 h 1334124"/>
              <a:gd name="connsiteX4" fmla="*/ 0 w 7510072"/>
              <a:gd name="connsiteY4" fmla="*/ 0 h 1334124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0 w 7510072"/>
              <a:gd name="connsiteY3" fmla="*/ 1334124 h 1334124"/>
              <a:gd name="connsiteX4" fmla="*/ 0 w 7510072"/>
              <a:gd name="connsiteY4" fmla="*/ 0 h 1334124"/>
              <a:gd name="connsiteX0" fmla="*/ 17425 w 7527497"/>
              <a:gd name="connsiteY0" fmla="*/ 0 h 554636"/>
              <a:gd name="connsiteX1" fmla="*/ 6987851 w 7527497"/>
              <a:gd name="connsiteY1" fmla="*/ 0 h 554636"/>
              <a:gd name="connsiteX2" fmla="*/ 7527497 w 7527497"/>
              <a:gd name="connsiteY2" fmla="*/ 554636 h 554636"/>
              <a:gd name="connsiteX3" fmla="*/ 0 w 7527497"/>
              <a:gd name="connsiteY3" fmla="*/ 404735 h 554636"/>
              <a:gd name="connsiteX4" fmla="*/ 17425 w 7527497"/>
              <a:gd name="connsiteY4" fmla="*/ 0 h 554636"/>
              <a:gd name="connsiteX0" fmla="*/ 17425 w 6987851"/>
              <a:gd name="connsiteY0" fmla="*/ 0 h 614597"/>
              <a:gd name="connsiteX1" fmla="*/ 6987851 w 6987851"/>
              <a:gd name="connsiteY1" fmla="*/ 0 h 614597"/>
              <a:gd name="connsiteX2" fmla="*/ 5157730 w 6987851"/>
              <a:gd name="connsiteY2" fmla="*/ 614597 h 614597"/>
              <a:gd name="connsiteX3" fmla="*/ 0 w 6987851"/>
              <a:gd name="connsiteY3" fmla="*/ 404735 h 614597"/>
              <a:gd name="connsiteX4" fmla="*/ 17425 w 6987851"/>
              <a:gd name="connsiteY4" fmla="*/ 0 h 6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7851" h="614597">
                <a:moveTo>
                  <a:pt x="17425" y="0"/>
                </a:moveTo>
                <a:lnTo>
                  <a:pt x="6987851" y="0"/>
                </a:lnTo>
                <a:lnTo>
                  <a:pt x="5157730" y="614597"/>
                </a:lnTo>
                <a:lnTo>
                  <a:pt x="0" y="404735"/>
                </a:lnTo>
                <a:lnTo>
                  <a:pt x="17425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150" y="25502"/>
            <a:ext cx="4278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Image installation for the UGV</a:t>
            </a:r>
            <a:endParaRPr lang="en-IN" sz="28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287" t="13723" r="22907" b="15082"/>
          <a:stretch/>
        </p:blipFill>
        <p:spPr>
          <a:xfrm>
            <a:off x="2694253" y="1640619"/>
            <a:ext cx="6803494" cy="4478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4A9A40-F75F-4B5B-BB1F-72B2DAE30116}"/>
              </a:ext>
            </a:extLst>
          </p:cNvPr>
          <p:cNvSpPr txBox="1"/>
          <p:nvPr/>
        </p:nvSpPr>
        <p:spPr>
          <a:xfrm>
            <a:off x="3206899" y="915681"/>
            <a:ext cx="577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SD card </a:t>
            </a:r>
            <a:r>
              <a:rPr lang="en-IN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installment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46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A0B71BF-6500-48B9-913A-8E19DC9C9E80}"/>
              </a:ext>
            </a:extLst>
          </p:cNvPr>
          <p:cNvSpPr/>
          <p:nvPr/>
        </p:nvSpPr>
        <p:spPr>
          <a:xfrm>
            <a:off x="0" y="0"/>
            <a:ext cx="6460761" cy="950494"/>
          </a:xfrm>
          <a:custGeom>
            <a:avLst/>
            <a:gdLst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970426 w 6970426"/>
              <a:gd name="connsiteY2" fmla="*/ 944380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325849 w 6970426"/>
              <a:gd name="connsiteY2" fmla="*/ 644577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17425 w 7510072"/>
              <a:gd name="connsiteY3" fmla="*/ 1334124 h 1334124"/>
              <a:gd name="connsiteX4" fmla="*/ 0 w 7510072"/>
              <a:gd name="connsiteY4" fmla="*/ 0 h 1334124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0 w 7510072"/>
              <a:gd name="connsiteY3" fmla="*/ 1334124 h 1334124"/>
              <a:gd name="connsiteX4" fmla="*/ 0 w 7510072"/>
              <a:gd name="connsiteY4" fmla="*/ 0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0072" h="1334124">
                <a:moveTo>
                  <a:pt x="0" y="0"/>
                </a:moveTo>
                <a:lnTo>
                  <a:pt x="6970426" y="0"/>
                </a:lnTo>
                <a:lnTo>
                  <a:pt x="7510072" y="554636"/>
                </a:lnTo>
                <a:lnTo>
                  <a:pt x="0" y="1334124"/>
                </a:lnTo>
                <a:lnTo>
                  <a:pt x="0" y="0"/>
                </a:lnTo>
                <a:close/>
              </a:path>
            </a:pathLst>
          </a:custGeom>
          <a:solidFill>
            <a:srgbClr val="701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9637ABF-6A26-408C-B349-7F6DCE4CFD02}"/>
              </a:ext>
            </a:extLst>
          </p:cNvPr>
          <p:cNvSpPr/>
          <p:nvPr/>
        </p:nvSpPr>
        <p:spPr>
          <a:xfrm>
            <a:off x="4152276" y="1"/>
            <a:ext cx="8039724" cy="672821"/>
          </a:xfrm>
          <a:custGeom>
            <a:avLst/>
            <a:gdLst>
              <a:gd name="connsiteX0" fmla="*/ 0 w 6135974"/>
              <a:gd name="connsiteY0" fmla="*/ 0 h 944380"/>
              <a:gd name="connsiteX1" fmla="*/ 6135974 w 6135974"/>
              <a:gd name="connsiteY1" fmla="*/ 0 h 944380"/>
              <a:gd name="connsiteX2" fmla="*/ 6135974 w 6135974"/>
              <a:gd name="connsiteY2" fmla="*/ 944380 h 944380"/>
              <a:gd name="connsiteX3" fmla="*/ 0 w 6135974"/>
              <a:gd name="connsiteY3" fmla="*/ 944380 h 944380"/>
              <a:gd name="connsiteX4" fmla="*/ 0 w 6135974"/>
              <a:gd name="connsiteY4" fmla="*/ 0 h 944380"/>
              <a:gd name="connsiteX0" fmla="*/ 0 w 6135974"/>
              <a:gd name="connsiteY0" fmla="*/ 0 h 944380"/>
              <a:gd name="connsiteX1" fmla="*/ 6135974 w 6135974"/>
              <a:gd name="connsiteY1" fmla="*/ 0 h 944380"/>
              <a:gd name="connsiteX2" fmla="*/ 6135974 w 6135974"/>
              <a:gd name="connsiteY2" fmla="*/ 944380 h 944380"/>
              <a:gd name="connsiteX3" fmla="*/ 509666 w 6135974"/>
              <a:gd name="connsiteY3" fmla="*/ 584617 h 944380"/>
              <a:gd name="connsiteX4" fmla="*/ 0 w 6135974"/>
              <a:gd name="connsiteY4" fmla="*/ 0 h 944380"/>
              <a:gd name="connsiteX0" fmla="*/ 344774 w 6480748"/>
              <a:gd name="connsiteY0" fmla="*/ 0 h 944380"/>
              <a:gd name="connsiteX1" fmla="*/ 6480748 w 6480748"/>
              <a:gd name="connsiteY1" fmla="*/ 0 h 944380"/>
              <a:gd name="connsiteX2" fmla="*/ 6480748 w 6480748"/>
              <a:gd name="connsiteY2" fmla="*/ 944380 h 944380"/>
              <a:gd name="connsiteX3" fmla="*/ 0 w 6480748"/>
              <a:gd name="connsiteY3" fmla="*/ 689547 h 944380"/>
              <a:gd name="connsiteX4" fmla="*/ 854440 w 6480748"/>
              <a:gd name="connsiteY4" fmla="*/ 584617 h 944380"/>
              <a:gd name="connsiteX5" fmla="*/ 344774 w 6480748"/>
              <a:gd name="connsiteY5" fmla="*/ 0 h 944380"/>
              <a:gd name="connsiteX0" fmla="*/ 314793 w 6450767"/>
              <a:gd name="connsiteY0" fmla="*/ 0 h 944380"/>
              <a:gd name="connsiteX1" fmla="*/ 6450767 w 6450767"/>
              <a:gd name="connsiteY1" fmla="*/ 0 h 944380"/>
              <a:gd name="connsiteX2" fmla="*/ 6450767 w 6450767"/>
              <a:gd name="connsiteY2" fmla="*/ 944380 h 944380"/>
              <a:gd name="connsiteX3" fmla="*/ 0 w 6450767"/>
              <a:gd name="connsiteY3" fmla="*/ 674557 h 944380"/>
              <a:gd name="connsiteX4" fmla="*/ 824459 w 6450767"/>
              <a:gd name="connsiteY4" fmla="*/ 584617 h 944380"/>
              <a:gd name="connsiteX5" fmla="*/ 314793 w 6450767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39724" h="944380">
                <a:moveTo>
                  <a:pt x="1903750" y="0"/>
                </a:moveTo>
                <a:lnTo>
                  <a:pt x="8039724" y="0"/>
                </a:lnTo>
                <a:lnTo>
                  <a:pt x="8039724" y="944380"/>
                </a:lnTo>
                <a:lnTo>
                  <a:pt x="0" y="884419"/>
                </a:lnTo>
                <a:lnTo>
                  <a:pt x="2413416" y="584617"/>
                </a:lnTo>
                <a:lnTo>
                  <a:pt x="1903750" y="0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E842575-06B3-4CCF-A765-7B63C66D51AB}"/>
              </a:ext>
            </a:extLst>
          </p:cNvPr>
          <p:cNvSpPr/>
          <p:nvPr/>
        </p:nvSpPr>
        <p:spPr>
          <a:xfrm flipV="1">
            <a:off x="-14991" y="6521073"/>
            <a:ext cx="6011505" cy="336926"/>
          </a:xfrm>
          <a:custGeom>
            <a:avLst/>
            <a:gdLst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970426 w 6970426"/>
              <a:gd name="connsiteY2" fmla="*/ 944380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325849 w 6970426"/>
              <a:gd name="connsiteY2" fmla="*/ 644577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17425 w 7510072"/>
              <a:gd name="connsiteY3" fmla="*/ 1334124 h 1334124"/>
              <a:gd name="connsiteX4" fmla="*/ 0 w 7510072"/>
              <a:gd name="connsiteY4" fmla="*/ 0 h 1334124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0 w 7510072"/>
              <a:gd name="connsiteY3" fmla="*/ 1334124 h 1334124"/>
              <a:gd name="connsiteX4" fmla="*/ 0 w 7510072"/>
              <a:gd name="connsiteY4" fmla="*/ 0 h 1334124"/>
              <a:gd name="connsiteX0" fmla="*/ 17425 w 7527497"/>
              <a:gd name="connsiteY0" fmla="*/ 0 h 554636"/>
              <a:gd name="connsiteX1" fmla="*/ 6987851 w 7527497"/>
              <a:gd name="connsiteY1" fmla="*/ 0 h 554636"/>
              <a:gd name="connsiteX2" fmla="*/ 7527497 w 7527497"/>
              <a:gd name="connsiteY2" fmla="*/ 554636 h 554636"/>
              <a:gd name="connsiteX3" fmla="*/ 0 w 7527497"/>
              <a:gd name="connsiteY3" fmla="*/ 404735 h 554636"/>
              <a:gd name="connsiteX4" fmla="*/ 17425 w 7527497"/>
              <a:gd name="connsiteY4" fmla="*/ 0 h 554636"/>
              <a:gd name="connsiteX0" fmla="*/ 17425 w 6987851"/>
              <a:gd name="connsiteY0" fmla="*/ 0 h 614597"/>
              <a:gd name="connsiteX1" fmla="*/ 6987851 w 6987851"/>
              <a:gd name="connsiteY1" fmla="*/ 0 h 614597"/>
              <a:gd name="connsiteX2" fmla="*/ 5157730 w 6987851"/>
              <a:gd name="connsiteY2" fmla="*/ 614597 h 614597"/>
              <a:gd name="connsiteX3" fmla="*/ 0 w 6987851"/>
              <a:gd name="connsiteY3" fmla="*/ 404735 h 614597"/>
              <a:gd name="connsiteX4" fmla="*/ 17425 w 6987851"/>
              <a:gd name="connsiteY4" fmla="*/ 0 h 6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7851" h="614597">
                <a:moveTo>
                  <a:pt x="17425" y="0"/>
                </a:moveTo>
                <a:lnTo>
                  <a:pt x="6987851" y="0"/>
                </a:lnTo>
                <a:lnTo>
                  <a:pt x="5157730" y="614597"/>
                </a:lnTo>
                <a:lnTo>
                  <a:pt x="0" y="404735"/>
                </a:lnTo>
                <a:lnTo>
                  <a:pt x="17425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346154" y="25502"/>
            <a:ext cx="1636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UGV Setup</a:t>
            </a:r>
            <a:endParaRPr lang="en-IN" sz="28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4A9A40-F75F-4B5B-BB1F-72B2DAE30116}"/>
              </a:ext>
            </a:extLst>
          </p:cNvPr>
          <p:cNvSpPr txBox="1"/>
          <p:nvPr/>
        </p:nvSpPr>
        <p:spPr>
          <a:xfrm>
            <a:off x="3107509" y="915681"/>
            <a:ext cx="577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Design optimization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85" y="1562012"/>
            <a:ext cx="8336952" cy="51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A0B71BF-6500-48B9-913A-8E19DC9C9E80}"/>
              </a:ext>
            </a:extLst>
          </p:cNvPr>
          <p:cNvSpPr/>
          <p:nvPr/>
        </p:nvSpPr>
        <p:spPr>
          <a:xfrm>
            <a:off x="0" y="0"/>
            <a:ext cx="6460761" cy="950494"/>
          </a:xfrm>
          <a:custGeom>
            <a:avLst/>
            <a:gdLst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970426 w 6970426"/>
              <a:gd name="connsiteY2" fmla="*/ 944380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325849 w 6970426"/>
              <a:gd name="connsiteY2" fmla="*/ 644577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17425 w 7510072"/>
              <a:gd name="connsiteY3" fmla="*/ 1334124 h 1334124"/>
              <a:gd name="connsiteX4" fmla="*/ 0 w 7510072"/>
              <a:gd name="connsiteY4" fmla="*/ 0 h 1334124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0 w 7510072"/>
              <a:gd name="connsiteY3" fmla="*/ 1334124 h 1334124"/>
              <a:gd name="connsiteX4" fmla="*/ 0 w 7510072"/>
              <a:gd name="connsiteY4" fmla="*/ 0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0072" h="1334124">
                <a:moveTo>
                  <a:pt x="0" y="0"/>
                </a:moveTo>
                <a:lnTo>
                  <a:pt x="6970426" y="0"/>
                </a:lnTo>
                <a:lnTo>
                  <a:pt x="7510072" y="554636"/>
                </a:lnTo>
                <a:lnTo>
                  <a:pt x="0" y="1334124"/>
                </a:lnTo>
                <a:lnTo>
                  <a:pt x="0" y="0"/>
                </a:lnTo>
                <a:close/>
              </a:path>
            </a:pathLst>
          </a:custGeom>
          <a:solidFill>
            <a:srgbClr val="701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9637ABF-6A26-408C-B349-7F6DCE4CFD02}"/>
              </a:ext>
            </a:extLst>
          </p:cNvPr>
          <p:cNvSpPr/>
          <p:nvPr/>
        </p:nvSpPr>
        <p:spPr>
          <a:xfrm>
            <a:off x="4152276" y="1"/>
            <a:ext cx="8039724" cy="672821"/>
          </a:xfrm>
          <a:custGeom>
            <a:avLst/>
            <a:gdLst>
              <a:gd name="connsiteX0" fmla="*/ 0 w 6135974"/>
              <a:gd name="connsiteY0" fmla="*/ 0 h 944380"/>
              <a:gd name="connsiteX1" fmla="*/ 6135974 w 6135974"/>
              <a:gd name="connsiteY1" fmla="*/ 0 h 944380"/>
              <a:gd name="connsiteX2" fmla="*/ 6135974 w 6135974"/>
              <a:gd name="connsiteY2" fmla="*/ 944380 h 944380"/>
              <a:gd name="connsiteX3" fmla="*/ 0 w 6135974"/>
              <a:gd name="connsiteY3" fmla="*/ 944380 h 944380"/>
              <a:gd name="connsiteX4" fmla="*/ 0 w 6135974"/>
              <a:gd name="connsiteY4" fmla="*/ 0 h 944380"/>
              <a:gd name="connsiteX0" fmla="*/ 0 w 6135974"/>
              <a:gd name="connsiteY0" fmla="*/ 0 h 944380"/>
              <a:gd name="connsiteX1" fmla="*/ 6135974 w 6135974"/>
              <a:gd name="connsiteY1" fmla="*/ 0 h 944380"/>
              <a:gd name="connsiteX2" fmla="*/ 6135974 w 6135974"/>
              <a:gd name="connsiteY2" fmla="*/ 944380 h 944380"/>
              <a:gd name="connsiteX3" fmla="*/ 509666 w 6135974"/>
              <a:gd name="connsiteY3" fmla="*/ 584617 h 944380"/>
              <a:gd name="connsiteX4" fmla="*/ 0 w 6135974"/>
              <a:gd name="connsiteY4" fmla="*/ 0 h 944380"/>
              <a:gd name="connsiteX0" fmla="*/ 344774 w 6480748"/>
              <a:gd name="connsiteY0" fmla="*/ 0 h 944380"/>
              <a:gd name="connsiteX1" fmla="*/ 6480748 w 6480748"/>
              <a:gd name="connsiteY1" fmla="*/ 0 h 944380"/>
              <a:gd name="connsiteX2" fmla="*/ 6480748 w 6480748"/>
              <a:gd name="connsiteY2" fmla="*/ 944380 h 944380"/>
              <a:gd name="connsiteX3" fmla="*/ 0 w 6480748"/>
              <a:gd name="connsiteY3" fmla="*/ 689547 h 944380"/>
              <a:gd name="connsiteX4" fmla="*/ 854440 w 6480748"/>
              <a:gd name="connsiteY4" fmla="*/ 584617 h 944380"/>
              <a:gd name="connsiteX5" fmla="*/ 344774 w 6480748"/>
              <a:gd name="connsiteY5" fmla="*/ 0 h 944380"/>
              <a:gd name="connsiteX0" fmla="*/ 314793 w 6450767"/>
              <a:gd name="connsiteY0" fmla="*/ 0 h 944380"/>
              <a:gd name="connsiteX1" fmla="*/ 6450767 w 6450767"/>
              <a:gd name="connsiteY1" fmla="*/ 0 h 944380"/>
              <a:gd name="connsiteX2" fmla="*/ 6450767 w 6450767"/>
              <a:gd name="connsiteY2" fmla="*/ 944380 h 944380"/>
              <a:gd name="connsiteX3" fmla="*/ 0 w 6450767"/>
              <a:gd name="connsiteY3" fmla="*/ 674557 h 944380"/>
              <a:gd name="connsiteX4" fmla="*/ 824459 w 6450767"/>
              <a:gd name="connsiteY4" fmla="*/ 584617 h 944380"/>
              <a:gd name="connsiteX5" fmla="*/ 314793 w 6450767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39724" h="944380">
                <a:moveTo>
                  <a:pt x="1903750" y="0"/>
                </a:moveTo>
                <a:lnTo>
                  <a:pt x="8039724" y="0"/>
                </a:lnTo>
                <a:lnTo>
                  <a:pt x="8039724" y="944380"/>
                </a:lnTo>
                <a:lnTo>
                  <a:pt x="0" y="884419"/>
                </a:lnTo>
                <a:lnTo>
                  <a:pt x="2413416" y="584617"/>
                </a:lnTo>
                <a:lnTo>
                  <a:pt x="1903750" y="0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E842575-06B3-4CCF-A765-7B63C66D51AB}"/>
              </a:ext>
            </a:extLst>
          </p:cNvPr>
          <p:cNvSpPr/>
          <p:nvPr/>
        </p:nvSpPr>
        <p:spPr>
          <a:xfrm flipV="1">
            <a:off x="-14991" y="6521073"/>
            <a:ext cx="6011505" cy="336926"/>
          </a:xfrm>
          <a:custGeom>
            <a:avLst/>
            <a:gdLst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970426 w 6970426"/>
              <a:gd name="connsiteY2" fmla="*/ 944380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325849 w 6970426"/>
              <a:gd name="connsiteY2" fmla="*/ 644577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17425 w 7510072"/>
              <a:gd name="connsiteY3" fmla="*/ 1334124 h 1334124"/>
              <a:gd name="connsiteX4" fmla="*/ 0 w 7510072"/>
              <a:gd name="connsiteY4" fmla="*/ 0 h 1334124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0 w 7510072"/>
              <a:gd name="connsiteY3" fmla="*/ 1334124 h 1334124"/>
              <a:gd name="connsiteX4" fmla="*/ 0 w 7510072"/>
              <a:gd name="connsiteY4" fmla="*/ 0 h 1334124"/>
              <a:gd name="connsiteX0" fmla="*/ 17425 w 7527497"/>
              <a:gd name="connsiteY0" fmla="*/ 0 h 554636"/>
              <a:gd name="connsiteX1" fmla="*/ 6987851 w 7527497"/>
              <a:gd name="connsiteY1" fmla="*/ 0 h 554636"/>
              <a:gd name="connsiteX2" fmla="*/ 7527497 w 7527497"/>
              <a:gd name="connsiteY2" fmla="*/ 554636 h 554636"/>
              <a:gd name="connsiteX3" fmla="*/ 0 w 7527497"/>
              <a:gd name="connsiteY3" fmla="*/ 404735 h 554636"/>
              <a:gd name="connsiteX4" fmla="*/ 17425 w 7527497"/>
              <a:gd name="connsiteY4" fmla="*/ 0 h 554636"/>
              <a:gd name="connsiteX0" fmla="*/ 17425 w 6987851"/>
              <a:gd name="connsiteY0" fmla="*/ 0 h 614597"/>
              <a:gd name="connsiteX1" fmla="*/ 6987851 w 6987851"/>
              <a:gd name="connsiteY1" fmla="*/ 0 h 614597"/>
              <a:gd name="connsiteX2" fmla="*/ 5157730 w 6987851"/>
              <a:gd name="connsiteY2" fmla="*/ 614597 h 614597"/>
              <a:gd name="connsiteX3" fmla="*/ 0 w 6987851"/>
              <a:gd name="connsiteY3" fmla="*/ 404735 h 614597"/>
              <a:gd name="connsiteX4" fmla="*/ 17425 w 6987851"/>
              <a:gd name="connsiteY4" fmla="*/ 0 h 6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7851" h="614597">
                <a:moveTo>
                  <a:pt x="17425" y="0"/>
                </a:moveTo>
                <a:lnTo>
                  <a:pt x="6987851" y="0"/>
                </a:lnTo>
                <a:lnTo>
                  <a:pt x="5157730" y="614597"/>
                </a:lnTo>
                <a:lnTo>
                  <a:pt x="0" y="404735"/>
                </a:lnTo>
                <a:lnTo>
                  <a:pt x="17425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346154" y="25502"/>
            <a:ext cx="1636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UGV Setup</a:t>
            </a:r>
            <a:endParaRPr lang="en-IN" sz="28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890678" y="3429000"/>
            <a:ext cx="7444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806997" y="1078084"/>
            <a:ext cx="0" cy="509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36381" y="-155967"/>
            <a:ext cx="9742289" cy="7169933"/>
            <a:chOff x="700628" y="-648860"/>
            <a:chExt cx="11178107" cy="8155719"/>
          </a:xfrm>
        </p:grpSpPr>
        <p:grpSp>
          <p:nvGrpSpPr>
            <p:cNvPr id="29" name="Group 28"/>
            <p:cNvGrpSpPr/>
            <p:nvPr/>
          </p:nvGrpSpPr>
          <p:grpSpPr>
            <a:xfrm>
              <a:off x="700628" y="-648860"/>
              <a:ext cx="9079478" cy="8155719"/>
              <a:chOff x="700628" y="-648860"/>
              <a:chExt cx="9079478" cy="8155719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00628" y="-648860"/>
                <a:ext cx="9079478" cy="8155719"/>
                <a:chOff x="-14991" y="-999545"/>
                <a:chExt cx="11536497" cy="9466838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8704" b="90000" l="10000" r="90000">
                              <a14:foregroundMark x1="37654" y1="57685" x2="37654" y2="57685"/>
                              <a14:foregroundMark x1="58642" y1="56852" x2="58642" y2="56852"/>
                              <a14:foregroundMark x1="33580" y1="44074" x2="33580" y2="44074"/>
                              <a14:foregroundMark x1="34691" y1="46019" x2="34691" y2="46019"/>
                              <a14:foregroundMark x1="62469" y1="47500" x2="62469" y2="47500"/>
                              <a14:foregroundMark x1="62593" y1="48704" x2="62593" y2="48704"/>
                              <a14:foregroundMark x1="33333" y1="47685" x2="33333" y2="47685"/>
                              <a14:foregroundMark x1="62469" y1="48241" x2="62469" y2="48241"/>
                              <a14:foregroundMark x1="62963" y1="48426" x2="62963" y2="48426"/>
                              <a14:backgroundMark x1="36173" y1="68704" x2="36173" y2="68704"/>
                              <a14:backgroundMark x1="60617" y1="69259" x2="60617" y2="69259"/>
                              <a14:backgroundMark x1="65556" y1="55093" x2="65556" y2="55093"/>
                              <a14:backgroundMark x1="33951" y1="56481" x2="33951" y2="56481"/>
                              <a14:backgroundMark x1="70988" y1="29815" x2="70988" y2="29815"/>
                              <a14:backgroundMark x1="59877" y1="58704" x2="59877" y2="58704"/>
                              <a14:backgroundMark x1="36914" y1="58981" x2="36914" y2="58981"/>
                              <a14:backgroundMark x1="65185" y1="66296" x2="65185" y2="66296"/>
                              <a14:backgroundMark x1="49630" y1="10463" x2="49630" y2="10463"/>
                              <a14:backgroundMark x1="50864" y1="10556" x2="50864" y2="10556"/>
                              <a14:backgroundMark x1="52099" y1="10185" x2="52099" y2="10185"/>
                              <a14:backgroundMark x1="61358" y1="55556" x2="61358" y2="55556"/>
                              <a14:backgroundMark x1="58395" y1="57870" x2="58395" y2="57870"/>
                              <a14:backgroundMark x1="47037" y1="10648" x2="47037" y2="10648"/>
                              <a14:backgroundMark x1="46049" y1="10648" x2="46049" y2="10648"/>
                              <a14:backgroundMark x1="45432" y1="10833" x2="45432" y2="108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42259" y="242651"/>
                  <a:ext cx="5143500" cy="6858000"/>
                </a:xfrm>
                <a:prstGeom prst="rect">
                  <a:avLst/>
                </a:prstGeom>
              </p:spPr>
            </p:pic>
            <p:grpSp>
              <p:nvGrpSpPr>
                <p:cNvPr id="6" name="Group 5"/>
                <p:cNvGrpSpPr/>
                <p:nvPr/>
              </p:nvGrpSpPr>
              <p:grpSpPr>
                <a:xfrm>
                  <a:off x="3023777" y="-999545"/>
                  <a:ext cx="8497729" cy="9466838"/>
                  <a:chOff x="3023777" y="-999545"/>
                  <a:chExt cx="8497729" cy="9466838"/>
                </a:xfrm>
              </p:grpSpPr>
              <p:sp>
                <p:nvSpPr>
                  <p:cNvPr id="2" name="Flowchart: Extract 1"/>
                  <p:cNvSpPr/>
                  <p:nvPr/>
                </p:nvSpPr>
                <p:spPr>
                  <a:xfrm rot="16200000">
                    <a:off x="5790917" y="50265"/>
                    <a:ext cx="4049486" cy="7411692"/>
                  </a:xfrm>
                  <a:prstGeom prst="flowChartExtract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Flowchart: Extract 10"/>
                  <p:cNvSpPr/>
                  <p:nvPr/>
                </p:nvSpPr>
                <p:spPr>
                  <a:xfrm rot="18540145">
                    <a:off x="4784487" y="2736704"/>
                    <a:ext cx="4049486" cy="7411692"/>
                  </a:xfrm>
                  <a:prstGeom prst="flowChartExtract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Flowchart: Extract 11"/>
                  <p:cNvSpPr/>
                  <p:nvPr/>
                </p:nvSpPr>
                <p:spPr>
                  <a:xfrm rot="13725673">
                    <a:off x="4704880" y="-2680648"/>
                    <a:ext cx="4049486" cy="7411692"/>
                  </a:xfrm>
                  <a:prstGeom prst="flowChartExtract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7218493" y="3429000"/>
                  <a:ext cx="3257034" cy="964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latin typeface="Adobe Caslon Pro Bold" panose="0205070206050A020403" pitchFamily="18" charset="0"/>
                    </a:rPr>
                    <a:t>350 degree to 10 degree range</a:t>
                  </a:r>
                  <a:endParaRPr lang="en-US" sz="2400" dirty="0">
                    <a:latin typeface="Adobe Caslon Pro Bold" panose="0205070206050A020403" pitchFamily="18" charset="0"/>
                  </a:endParaRP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5333828" y="5634627"/>
                <a:ext cx="2563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Adobe Caslon Pro Bold" panose="0205070206050A020403" pitchFamily="18" charset="0"/>
                  </a:rPr>
                  <a:t>305 degree to 325 degree range</a:t>
                </a:r>
                <a:endParaRPr lang="en-US" sz="2400" dirty="0">
                  <a:latin typeface="Adobe Caslon Pro Bold" panose="0205070206050A020403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383927" y="403380"/>
                <a:ext cx="2563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Adobe Caslon Pro Bold" panose="0205070206050A020403" pitchFamily="18" charset="0"/>
                  </a:rPr>
                  <a:t>35 degree to 55 degree range</a:t>
                </a:r>
                <a:endParaRPr lang="en-US" sz="2400" dirty="0">
                  <a:latin typeface="Adobe Caslon Pro Bold" panose="0205070206050A020403" pitchFamily="18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9315377" y="3490156"/>
              <a:ext cx="2563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dobe Caslon Pro Bold" panose="0205070206050A020403" pitchFamily="18" charset="0"/>
                </a:rPr>
                <a:t>0 degree</a:t>
              </a:r>
              <a:endParaRPr lang="en-US" sz="2400" dirty="0">
                <a:latin typeface="Adobe Caslon Pro Bold" panose="0205070206050A0204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32833" y="5410392"/>
              <a:ext cx="2563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dobe Caslon Pro Bold" panose="0205070206050A020403" pitchFamily="18" charset="0"/>
                </a:rPr>
                <a:t>270 degree</a:t>
              </a:r>
              <a:endParaRPr lang="en-US" sz="2400" dirty="0">
                <a:latin typeface="Adobe Caslon Pro Bold" panose="0205070206050A0204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32833" y="1177794"/>
              <a:ext cx="2563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dobe Caslon Pro Bold" panose="0205070206050A020403" pitchFamily="18" charset="0"/>
                </a:rPr>
                <a:t>90 degree</a:t>
              </a:r>
              <a:endParaRPr lang="en-US" sz="2400" dirty="0">
                <a:latin typeface="Adobe Caslon Pro Bold" panose="0205070206050A020403" pitchFamily="18" charset="0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9776858" y="2337596"/>
            <a:ext cx="2261191" cy="2290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Obstacle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745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3"/>
            <a:ext cx="12192001" cy="685465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096F4232-7FBD-4584-A0CA-A9A8A419A7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="" xmlns:a16="http://schemas.microsoft.com/office/drawing/2014/main" id="{D794F1BC-86D7-4EF7-AC9B-38F22814D32F}"/>
              </a:ext>
            </a:extLst>
          </p:cNvPr>
          <p:cNvSpPr/>
          <p:nvPr/>
        </p:nvSpPr>
        <p:spPr>
          <a:xfrm>
            <a:off x="0" y="5297190"/>
            <a:ext cx="12192000" cy="1560810"/>
          </a:xfrm>
          <a:custGeom>
            <a:avLst/>
            <a:gdLst>
              <a:gd name="connsiteX0" fmla="*/ 6096001 w 12192000"/>
              <a:gd name="connsiteY0" fmla="*/ 0 h 1560810"/>
              <a:gd name="connsiteX1" fmla="*/ 11947984 w 12192000"/>
              <a:gd name="connsiteY1" fmla="*/ 471284 h 1560810"/>
              <a:gd name="connsiteX2" fmla="*/ 12192000 w 12192000"/>
              <a:gd name="connsiteY2" fmla="*/ 519393 h 1560810"/>
              <a:gd name="connsiteX3" fmla="*/ 12192000 w 12192000"/>
              <a:gd name="connsiteY3" fmla="*/ 1560810 h 1560810"/>
              <a:gd name="connsiteX4" fmla="*/ 0 w 12192000"/>
              <a:gd name="connsiteY4" fmla="*/ 1560810 h 1560810"/>
              <a:gd name="connsiteX5" fmla="*/ 0 w 12192000"/>
              <a:gd name="connsiteY5" fmla="*/ 519393 h 1560810"/>
              <a:gd name="connsiteX6" fmla="*/ 244017 w 12192000"/>
              <a:gd name="connsiteY6" fmla="*/ 471285 h 1560810"/>
              <a:gd name="connsiteX7" fmla="*/ 6096001 w 12192000"/>
              <a:gd name="connsiteY7" fmla="*/ 0 h 1560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560810">
                <a:moveTo>
                  <a:pt x="6096001" y="0"/>
                </a:moveTo>
                <a:cubicBezTo>
                  <a:pt x="8263708" y="0"/>
                  <a:pt x="10277502" y="173740"/>
                  <a:pt x="11947984" y="471284"/>
                </a:cubicBezTo>
                <a:lnTo>
                  <a:pt x="12192000" y="519393"/>
                </a:lnTo>
                <a:lnTo>
                  <a:pt x="12192000" y="1560810"/>
                </a:lnTo>
                <a:lnTo>
                  <a:pt x="0" y="1560810"/>
                </a:lnTo>
                <a:lnTo>
                  <a:pt x="0" y="519393"/>
                </a:lnTo>
                <a:lnTo>
                  <a:pt x="244017" y="471285"/>
                </a:lnTo>
                <a:cubicBezTo>
                  <a:pt x="1914499" y="173740"/>
                  <a:pt x="3928294" y="0"/>
                  <a:pt x="6096001" y="0"/>
                </a:cubicBezTo>
                <a:close/>
              </a:path>
            </a:pathLst>
          </a:custGeom>
          <a:gradFill flip="none" rotWithShape="1">
            <a:gsLst>
              <a:gs pos="0">
                <a:srgbClr val="CC6600">
                  <a:alpha val="44000"/>
                </a:srgbClr>
              </a:gs>
              <a:gs pos="100000">
                <a:srgbClr val="CCCC00">
                  <a:alpha val="9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="" xmlns:a16="http://schemas.microsoft.com/office/drawing/2014/main" id="{B0E45B12-6F2D-4B21-8A59-C023ED07F490}"/>
              </a:ext>
            </a:extLst>
          </p:cNvPr>
          <p:cNvSpPr/>
          <p:nvPr/>
        </p:nvSpPr>
        <p:spPr>
          <a:xfrm>
            <a:off x="0" y="5408261"/>
            <a:ext cx="12192000" cy="1488620"/>
          </a:xfrm>
          <a:custGeom>
            <a:avLst/>
            <a:gdLst>
              <a:gd name="connsiteX0" fmla="*/ 6096002 w 12192000"/>
              <a:gd name="connsiteY0" fmla="*/ 0 h 1488620"/>
              <a:gd name="connsiteX1" fmla="*/ 11947984 w 12192000"/>
              <a:gd name="connsiteY1" fmla="*/ 471284 h 1488620"/>
              <a:gd name="connsiteX2" fmla="*/ 12192000 w 12192000"/>
              <a:gd name="connsiteY2" fmla="*/ 519393 h 1488620"/>
              <a:gd name="connsiteX3" fmla="*/ 12192000 w 12192000"/>
              <a:gd name="connsiteY3" fmla="*/ 1488620 h 1488620"/>
              <a:gd name="connsiteX4" fmla="*/ 0 w 12192000"/>
              <a:gd name="connsiteY4" fmla="*/ 1488620 h 1488620"/>
              <a:gd name="connsiteX5" fmla="*/ 0 w 12192000"/>
              <a:gd name="connsiteY5" fmla="*/ 519393 h 1488620"/>
              <a:gd name="connsiteX6" fmla="*/ 244017 w 12192000"/>
              <a:gd name="connsiteY6" fmla="*/ 471285 h 1488620"/>
              <a:gd name="connsiteX7" fmla="*/ 6096002 w 12192000"/>
              <a:gd name="connsiteY7" fmla="*/ 0 h 148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488620">
                <a:moveTo>
                  <a:pt x="6096002" y="0"/>
                </a:moveTo>
                <a:cubicBezTo>
                  <a:pt x="8263708" y="0"/>
                  <a:pt x="10277502" y="173740"/>
                  <a:pt x="11947984" y="471284"/>
                </a:cubicBezTo>
                <a:lnTo>
                  <a:pt x="12192000" y="519393"/>
                </a:lnTo>
                <a:lnTo>
                  <a:pt x="12192000" y="1488620"/>
                </a:lnTo>
                <a:lnTo>
                  <a:pt x="0" y="1488620"/>
                </a:lnTo>
                <a:lnTo>
                  <a:pt x="0" y="519393"/>
                </a:lnTo>
                <a:lnTo>
                  <a:pt x="244017" y="471285"/>
                </a:lnTo>
                <a:cubicBezTo>
                  <a:pt x="1914499" y="173740"/>
                  <a:pt x="3928294" y="0"/>
                  <a:pt x="6096002" y="0"/>
                </a:cubicBezTo>
                <a:close/>
              </a:path>
            </a:pathLst>
          </a:custGeom>
          <a:gradFill flip="none" rotWithShape="1">
            <a:gsLst>
              <a:gs pos="0">
                <a:srgbClr val="B47800">
                  <a:alpha val="43922"/>
                </a:srgbClr>
              </a:gs>
              <a:gs pos="100000">
                <a:srgbClr val="9E9A00">
                  <a:alpha val="91765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81A927AE-6965-42B1-965D-AC591D185E73}"/>
              </a:ext>
            </a:extLst>
          </p:cNvPr>
          <p:cNvSpPr txBox="1"/>
          <p:nvPr/>
        </p:nvSpPr>
        <p:spPr>
          <a:xfrm>
            <a:off x="1541990" y="97697"/>
            <a:ext cx="913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pc="300" dirty="0" smtClean="0">
                <a:solidFill>
                  <a:srgbClr val="FFFF00">
                    <a:alpha val="95000"/>
                  </a:srgbClr>
                </a:solidFill>
                <a:latin typeface="Merriweather Sans" panose="00000500000000000000" pitchFamily="2" charset="0"/>
              </a:rPr>
              <a:t>Work flow in the programming system</a:t>
            </a:r>
            <a:endParaRPr lang="en-IN" sz="2800" b="1" spc="300" dirty="0">
              <a:solidFill>
                <a:srgbClr val="FFFF00">
                  <a:alpha val="95000"/>
                </a:srgbClr>
              </a:solidFill>
              <a:latin typeface="Merriweather Sans" panose="000005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FA4939CA-34BA-4005-9E61-67D5355444F5}"/>
              </a:ext>
            </a:extLst>
          </p:cNvPr>
          <p:cNvSpPr txBox="1"/>
          <p:nvPr/>
        </p:nvSpPr>
        <p:spPr>
          <a:xfrm>
            <a:off x="3324225" y="920249"/>
            <a:ext cx="5543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>
                <a:solidFill>
                  <a:prstClr val="white">
                    <a:alpha val="95000"/>
                  </a:prstClr>
                </a:solidFill>
                <a:latin typeface="Merriweather Sans" panose="00000500000000000000" pitchFamily="2" charset="0"/>
              </a:rPr>
              <a:t>ALL ABOUT </a:t>
            </a:r>
            <a:r>
              <a:rPr lang="en-IN" sz="1400" spc="300" dirty="0">
                <a:solidFill>
                  <a:prstClr val="white">
                    <a:alpha val="95000"/>
                  </a:prstClr>
                </a:solidFill>
                <a:latin typeface="Merriweather Sans" panose="00000500000000000000" pitchFamily="2" charset="0"/>
              </a:rPr>
              <a:t>TECHNOLOGY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="" xmlns:a16="http://schemas.microsoft.com/office/drawing/2014/main" id="{28E01F7B-3907-45DF-81CD-E9A63AF51215}"/>
              </a:ext>
            </a:extLst>
          </p:cNvPr>
          <p:cNvSpPr/>
          <p:nvPr/>
        </p:nvSpPr>
        <p:spPr>
          <a:xfrm>
            <a:off x="5835082" y="0"/>
            <a:ext cx="6356918" cy="6858000"/>
          </a:xfrm>
          <a:custGeom>
            <a:avLst/>
            <a:gdLst>
              <a:gd name="connsiteX0" fmla="*/ 0 w 6356918"/>
              <a:gd name="connsiteY0" fmla="*/ 0 h 6858000"/>
              <a:gd name="connsiteX1" fmla="*/ 6356918 w 6356918"/>
              <a:gd name="connsiteY1" fmla="*/ 0 h 6858000"/>
              <a:gd name="connsiteX2" fmla="*/ 6356918 w 6356918"/>
              <a:gd name="connsiteY2" fmla="*/ 6858000 h 6858000"/>
              <a:gd name="connsiteX3" fmla="*/ 3735204 w 635691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6918" h="6858000">
                <a:moveTo>
                  <a:pt x="0" y="0"/>
                </a:moveTo>
                <a:lnTo>
                  <a:pt x="6356918" y="0"/>
                </a:lnTo>
                <a:lnTo>
                  <a:pt x="6356918" y="6858000"/>
                </a:lnTo>
                <a:lnTo>
                  <a:pt x="3735204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3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="" xmlns:a16="http://schemas.microsoft.com/office/drawing/2014/main" id="{50521A43-5F42-4ACB-978D-6F668E84EC16}"/>
              </a:ext>
            </a:extLst>
          </p:cNvPr>
          <p:cNvSpPr/>
          <p:nvPr/>
        </p:nvSpPr>
        <p:spPr>
          <a:xfrm>
            <a:off x="9220200" y="249799"/>
            <a:ext cx="1181100" cy="1181100"/>
          </a:xfrm>
          <a:prstGeom prst="ellipse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="" xmlns:a16="http://schemas.microsoft.com/office/drawing/2014/main" id="{A8A3C7FF-AFB3-47AE-AFF7-726F7143CD45}"/>
              </a:ext>
            </a:extLst>
          </p:cNvPr>
          <p:cNvSpPr/>
          <p:nvPr/>
        </p:nvSpPr>
        <p:spPr>
          <a:xfrm>
            <a:off x="9931267" y="1041952"/>
            <a:ext cx="583712" cy="583712"/>
          </a:xfrm>
          <a:prstGeom prst="ellipse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="" xmlns:a16="http://schemas.microsoft.com/office/drawing/2014/main" id="{23074C4A-35A8-4B77-8FC5-AC8FF30AAE06}"/>
              </a:ext>
            </a:extLst>
          </p:cNvPr>
          <p:cNvSpPr/>
          <p:nvPr/>
        </p:nvSpPr>
        <p:spPr>
          <a:xfrm>
            <a:off x="10399748" y="1459515"/>
            <a:ext cx="388980" cy="388980"/>
          </a:xfrm>
          <a:prstGeom prst="ellipse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="" xmlns:a16="http://schemas.microsoft.com/office/drawing/2014/main" id="{33A7396B-D4C1-42BD-AEBE-29D16358C266}"/>
              </a:ext>
            </a:extLst>
          </p:cNvPr>
          <p:cNvSpPr/>
          <p:nvPr/>
        </p:nvSpPr>
        <p:spPr>
          <a:xfrm flipH="1">
            <a:off x="10704772" y="1745398"/>
            <a:ext cx="263426" cy="263426"/>
          </a:xfrm>
          <a:prstGeom prst="ellipse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1768" y="5900755"/>
            <a:ext cx="1562232" cy="645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444"/>
          <a:stretch/>
        </p:blipFill>
        <p:spPr>
          <a:xfrm>
            <a:off x="1311024" y="676452"/>
            <a:ext cx="9569951" cy="6049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72649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0971" y="99300"/>
            <a:ext cx="7170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  <a:r>
              <a:rPr lang="en-IN" sz="6000" b="1" baseline="300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</a:t>
            </a:r>
            <a:r>
              <a:rPr lang="en-IN" sz="6000" b="1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Test running the UGV</a:t>
            </a:r>
            <a:endParaRPr lang="en-IN" sz="6000" b="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1" name="WhatsApp Video 2019-06-12 at 19.46.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0420" y="1214263"/>
            <a:ext cx="9111160" cy="5011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67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0971" y="99300"/>
            <a:ext cx="7170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</a:t>
            </a:r>
            <a:r>
              <a:rPr lang="en-IN" sz="6000" b="1" baseline="300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</a:t>
            </a:r>
            <a:r>
              <a:rPr lang="en-IN" sz="6000" b="1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Test RESULT</a:t>
            </a:r>
            <a:endParaRPr lang="en-IN" sz="6000" b="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3" y="1486154"/>
            <a:ext cx="5372367" cy="402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6" y="1486154"/>
            <a:ext cx="5318687" cy="3989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096000" y="5656540"/>
            <a:ext cx="545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800" b="1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ESC burn out because of high current</a:t>
            </a:r>
            <a:endParaRPr lang="en-IN" sz="2800" b="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778" y="5656540"/>
            <a:ext cx="5459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800" b="1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3D printed gear has been worn out</a:t>
            </a:r>
            <a:endParaRPr lang="en-IN" sz="2800" b="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5314" y="99300"/>
            <a:ext cx="6981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r>
              <a:rPr lang="en-IN" sz="6000" b="1" baseline="300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nd</a:t>
            </a:r>
            <a:r>
              <a:rPr lang="en-IN" sz="6000" b="1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Test running the UGV</a:t>
            </a:r>
            <a:endParaRPr lang="en-IN" sz="6000" b="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7" name="WhatsApp Video 2019-06-12 at 19.46.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8327" y="1214263"/>
            <a:ext cx="9155345" cy="5035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34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D51037A-5E61-4F87-975A-F3E75BD19B3B}"/>
              </a:ext>
            </a:extLst>
          </p:cNvPr>
          <p:cNvSpPr/>
          <p:nvPr/>
        </p:nvSpPr>
        <p:spPr>
          <a:xfrm>
            <a:off x="3972393" y="552459"/>
            <a:ext cx="8219607" cy="56984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E9CC1D3-166A-4CD0-9769-B39D289471AA}"/>
              </a:ext>
            </a:extLst>
          </p:cNvPr>
          <p:cNvSpPr/>
          <p:nvPr/>
        </p:nvSpPr>
        <p:spPr>
          <a:xfrm>
            <a:off x="0" y="552459"/>
            <a:ext cx="3972393" cy="5698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20E9C5C-D9F7-45FD-91D2-97B447E851EC}"/>
              </a:ext>
            </a:extLst>
          </p:cNvPr>
          <p:cNvSpPr/>
          <p:nvPr/>
        </p:nvSpPr>
        <p:spPr>
          <a:xfrm>
            <a:off x="3972393" y="552459"/>
            <a:ext cx="4137286" cy="5698439"/>
          </a:xfrm>
          <a:prstGeom prst="rect">
            <a:avLst/>
          </a:prstGeom>
          <a:solidFill>
            <a:srgbClr val="00B0F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ECCAEC7E-E8C6-4BD5-AA8C-FD4C2B32A7DA}"/>
              </a:ext>
            </a:extLst>
          </p:cNvPr>
          <p:cNvGrpSpPr/>
          <p:nvPr/>
        </p:nvGrpSpPr>
        <p:grpSpPr>
          <a:xfrm flipH="1" flipV="1">
            <a:off x="7489014" y="374958"/>
            <a:ext cx="824459" cy="876924"/>
            <a:chOff x="6460761" y="1648918"/>
            <a:chExt cx="824459" cy="876924"/>
          </a:xfrm>
          <a:solidFill>
            <a:schemeClr val="tx1">
              <a:lumMod val="65000"/>
              <a:lumOff val="35000"/>
              <a:alpha val="7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3C18A029-14D7-4A55-A9D5-E18CD4074BBB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17848D81-8FC0-4DDA-8D0F-FF149342AC6C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C187CF1A-710E-4839-9105-279CFCDD25A4}"/>
              </a:ext>
            </a:extLst>
          </p:cNvPr>
          <p:cNvGrpSpPr/>
          <p:nvPr/>
        </p:nvGrpSpPr>
        <p:grpSpPr>
          <a:xfrm rot="5400000" flipH="1">
            <a:off x="4101783" y="5619662"/>
            <a:ext cx="533198" cy="567128"/>
            <a:chOff x="6460761" y="1648918"/>
            <a:chExt cx="824459" cy="876924"/>
          </a:xfrm>
          <a:solidFill>
            <a:schemeClr val="bg1">
              <a:lumMod val="95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4078B709-D860-41C9-A1F7-DCA6A61C8957}"/>
                </a:ext>
              </a:extLst>
            </p:cNvPr>
            <p:cNvSpPr/>
            <p:nvPr/>
          </p:nvSpPr>
          <p:spPr>
            <a:xfrm>
              <a:off x="6460761" y="1648918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7B78899-7E89-47E9-AB2E-C57AB5DCFA30}"/>
                </a:ext>
              </a:extLst>
            </p:cNvPr>
            <p:cNvSpPr/>
            <p:nvPr/>
          </p:nvSpPr>
          <p:spPr>
            <a:xfrm rot="16200000">
              <a:off x="6820525" y="2061147"/>
              <a:ext cx="104931" cy="824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5DAA9812-C3D9-48AA-BB7B-101BA9FC3AF1}"/>
              </a:ext>
            </a:extLst>
          </p:cNvPr>
          <p:cNvGrpSpPr/>
          <p:nvPr/>
        </p:nvGrpSpPr>
        <p:grpSpPr>
          <a:xfrm>
            <a:off x="4092315" y="1568318"/>
            <a:ext cx="3440241" cy="813565"/>
            <a:chOff x="4092315" y="1568318"/>
            <a:chExt cx="3440241" cy="813565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E62CC755-85AE-438D-83D0-2269347D2A7D}"/>
                </a:ext>
              </a:extLst>
            </p:cNvPr>
            <p:cNvSpPr txBox="1"/>
            <p:nvPr/>
          </p:nvSpPr>
          <p:spPr>
            <a:xfrm>
              <a:off x="4092315" y="1568318"/>
              <a:ext cx="344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400" spc="300" dirty="0">
                  <a:solidFill>
                    <a:prstClr val="white"/>
                  </a:solidFill>
                  <a:latin typeface="Nexa Bold" panose="02000000000000000000" pitchFamily="50" charset="0"/>
                </a:rPr>
                <a:t>Sensing &amp; Actuation (SENACT)</a:t>
              </a:r>
              <a:endParaRPr lang="en-IN" sz="1400" spc="300" dirty="0">
                <a:solidFill>
                  <a:prstClr val="white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BE500DF1-BEEA-4E7A-B9E1-7B6691BD9ECB}"/>
                </a:ext>
              </a:extLst>
            </p:cNvPr>
            <p:cNvSpPr txBox="1"/>
            <p:nvPr/>
          </p:nvSpPr>
          <p:spPr>
            <a:xfrm>
              <a:off x="4416059" y="1966385"/>
              <a:ext cx="311649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050" spc="300" dirty="0">
                  <a:solidFill>
                    <a:prstClr val="white"/>
                  </a:solidFill>
                  <a:latin typeface="Nexa Light" panose="02000000000000000000" pitchFamily="50" charset="0"/>
                </a:rPr>
                <a:t>Hardware and software integrating.</a:t>
              </a:r>
              <a:endParaRPr lang="en-IN" sz="1050" spc="300" dirty="0">
                <a:solidFill>
                  <a:prstClr val="white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22B6A2A5-ACB0-4DC8-B603-3DD96464C980}"/>
              </a:ext>
            </a:extLst>
          </p:cNvPr>
          <p:cNvGrpSpPr/>
          <p:nvPr/>
        </p:nvGrpSpPr>
        <p:grpSpPr>
          <a:xfrm>
            <a:off x="4482787" y="4414612"/>
            <a:ext cx="3116497" cy="1048766"/>
            <a:chOff x="4416059" y="1568318"/>
            <a:chExt cx="3116497" cy="1048766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3D9F4E7-BAD5-4F3F-9115-1B74AE4A4ED6}"/>
                </a:ext>
              </a:extLst>
            </p:cNvPr>
            <p:cNvSpPr txBox="1"/>
            <p:nvPr/>
          </p:nvSpPr>
          <p:spPr>
            <a:xfrm>
              <a:off x="5622872" y="1568318"/>
              <a:ext cx="190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400" spc="300" dirty="0" smtClean="0">
                  <a:solidFill>
                    <a:prstClr val="white"/>
                  </a:solidFill>
                  <a:latin typeface="Nexa Bold" panose="02000000000000000000" pitchFamily="50" charset="0"/>
                </a:rPr>
                <a:t> Better Design</a:t>
              </a:r>
              <a:endParaRPr lang="en-IN" sz="1400" spc="300" dirty="0">
                <a:solidFill>
                  <a:prstClr val="white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121DC27-6862-42AD-9BD2-1784B4211CC2}"/>
                </a:ext>
              </a:extLst>
            </p:cNvPr>
            <p:cNvSpPr txBox="1"/>
            <p:nvPr/>
          </p:nvSpPr>
          <p:spPr>
            <a:xfrm>
              <a:off x="4416059" y="1878420"/>
              <a:ext cx="31164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050" spc="300" dirty="0">
                  <a:solidFill>
                    <a:prstClr val="white"/>
                  </a:solidFill>
                  <a:latin typeface="Nexa Light" panose="02000000000000000000" pitchFamily="50" charset="0"/>
                </a:rPr>
                <a:t>Chassis mounting design for brushless motor and SENACT housing design.</a:t>
              </a:r>
            </a:p>
            <a:p>
              <a:pPr algn="r"/>
              <a:endParaRPr lang="en-IN" sz="1050" spc="300" dirty="0">
                <a:solidFill>
                  <a:prstClr val="white"/>
                </a:solidFill>
                <a:latin typeface="Nexa Light" panose="02000000000000000000" pitchFamily="50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7FB516A3-DA84-4182-90CC-03A5AE07572F}"/>
              </a:ext>
            </a:extLst>
          </p:cNvPr>
          <p:cNvGrpSpPr/>
          <p:nvPr/>
        </p:nvGrpSpPr>
        <p:grpSpPr>
          <a:xfrm>
            <a:off x="4032353" y="2939403"/>
            <a:ext cx="3560163" cy="725600"/>
            <a:chOff x="3972393" y="1568318"/>
            <a:chExt cx="3560163" cy="72560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462D6049-AC96-4628-9225-B31C3C51819E}"/>
                </a:ext>
              </a:extLst>
            </p:cNvPr>
            <p:cNvSpPr txBox="1"/>
            <p:nvPr/>
          </p:nvSpPr>
          <p:spPr>
            <a:xfrm>
              <a:off x="3972393" y="1568318"/>
              <a:ext cx="35601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400" spc="300" dirty="0">
                  <a:solidFill>
                    <a:prstClr val="white"/>
                  </a:solidFill>
                  <a:latin typeface="Nexa Bold" panose="02000000000000000000" pitchFamily="50" charset="0"/>
                </a:rPr>
                <a:t>Programming Platforms</a:t>
              </a:r>
              <a:endParaRPr lang="en-IN" sz="1400" spc="300" dirty="0">
                <a:solidFill>
                  <a:prstClr val="white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A59A724-D701-4062-B973-ED1386ED8CAE}"/>
                </a:ext>
              </a:extLst>
            </p:cNvPr>
            <p:cNvSpPr txBox="1"/>
            <p:nvPr/>
          </p:nvSpPr>
          <p:spPr>
            <a:xfrm>
              <a:off x="4416059" y="1878420"/>
              <a:ext cx="311649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050" spc="300" dirty="0">
                  <a:solidFill>
                    <a:prstClr val="white"/>
                  </a:solidFill>
                  <a:latin typeface="Nexa Light" panose="02000000000000000000" pitchFamily="50" charset="0"/>
                </a:rPr>
                <a:t>A common platforms will be C++, JAVA, </a:t>
              </a:r>
              <a:r>
                <a:rPr lang="en-IN" sz="1050" spc="300" dirty="0" err="1">
                  <a:solidFill>
                    <a:prstClr val="white"/>
                  </a:solidFill>
                  <a:latin typeface="Nexa Light" panose="02000000000000000000" pitchFamily="50" charset="0"/>
                </a:rPr>
                <a:t>Arduino</a:t>
              </a:r>
              <a:r>
                <a:rPr lang="en-IN" sz="1050" spc="300" dirty="0">
                  <a:solidFill>
                    <a:prstClr val="white"/>
                  </a:solidFill>
                  <a:latin typeface="Nexa Light" panose="02000000000000000000" pitchFamily="50" charset="0"/>
                </a:rPr>
                <a:t>, and </a:t>
              </a:r>
              <a:r>
                <a:rPr lang="en-IN" sz="1050" spc="300" dirty="0" err="1">
                  <a:solidFill>
                    <a:prstClr val="white"/>
                  </a:solidFill>
                  <a:latin typeface="Nexa Light" panose="02000000000000000000" pitchFamily="50" charset="0"/>
                </a:rPr>
                <a:t>Phyton</a:t>
              </a:r>
              <a:r>
                <a:rPr lang="en-IN" sz="1050" spc="300" dirty="0">
                  <a:solidFill>
                    <a:prstClr val="white"/>
                  </a:solidFill>
                  <a:latin typeface="Nexa Light" panose="02000000000000000000" pitchFamily="50" charset="0"/>
                </a:rPr>
                <a:t>.</a:t>
              </a:r>
              <a:endParaRPr lang="en-IN" sz="1050" spc="300" dirty="0">
                <a:solidFill>
                  <a:prstClr val="white"/>
                </a:solidFill>
                <a:latin typeface="Nexa Light" panose="02000000000000000000" pitchFamily="50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F7AD433-2B70-4F10-B07A-29136E35B13F}"/>
              </a:ext>
            </a:extLst>
          </p:cNvPr>
          <p:cNvSpPr txBox="1"/>
          <p:nvPr/>
        </p:nvSpPr>
        <p:spPr>
          <a:xfrm>
            <a:off x="4399860" y="696610"/>
            <a:ext cx="337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prstClr val="white"/>
                </a:solidFill>
                <a:latin typeface="Nexa Bold" panose="02000000000000000000" pitchFamily="50" charset="0"/>
              </a:rPr>
              <a:t>IMPROVEMENT</a:t>
            </a:r>
            <a:endParaRPr lang="en-IN" sz="2400" dirty="0">
              <a:solidFill>
                <a:prstClr val="white"/>
              </a:solidFill>
              <a:latin typeface="Nexa Bold" panose="02000000000000000000" pitchFamily="50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330E86C2-7E83-4518-B57F-B38C153F8F03}"/>
              </a:ext>
            </a:extLst>
          </p:cNvPr>
          <p:cNvGrpSpPr/>
          <p:nvPr/>
        </p:nvGrpSpPr>
        <p:grpSpPr>
          <a:xfrm>
            <a:off x="7858240" y="3159000"/>
            <a:ext cx="540000" cy="540000"/>
            <a:chOff x="7837182" y="4547009"/>
            <a:chExt cx="540000" cy="540000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A9F39D6A-D8C5-4045-A40D-616A65AE6662}"/>
                </a:ext>
              </a:extLst>
            </p:cNvPr>
            <p:cNvSpPr/>
            <p:nvPr/>
          </p:nvSpPr>
          <p:spPr>
            <a:xfrm rot="2700000">
              <a:off x="7837182" y="4547009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="" xmlns:a16="http://schemas.microsoft.com/office/drawing/2014/main" id="{6970E404-0710-4F5A-A62D-59298B14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27182" y="4637009"/>
              <a:ext cx="360000" cy="3600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C84F1572-7719-4E4F-874C-104D9EB64F2B}"/>
              </a:ext>
            </a:extLst>
          </p:cNvPr>
          <p:cNvSpPr/>
          <p:nvPr/>
        </p:nvSpPr>
        <p:spPr>
          <a:xfrm rot="2700000">
            <a:off x="7838430" y="1606095"/>
            <a:ext cx="540000" cy="540000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A982B95-9CE1-4EF6-80C7-5B620833C16A}"/>
              </a:ext>
            </a:extLst>
          </p:cNvPr>
          <p:cNvGrpSpPr/>
          <p:nvPr/>
        </p:nvGrpSpPr>
        <p:grpSpPr>
          <a:xfrm>
            <a:off x="7858240" y="4650068"/>
            <a:ext cx="540000" cy="540000"/>
            <a:chOff x="7837182" y="3076552"/>
            <a:chExt cx="540000" cy="540000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FA895694-B776-4369-8E28-9676C99049F2}"/>
                </a:ext>
              </a:extLst>
            </p:cNvPr>
            <p:cNvSpPr/>
            <p:nvPr/>
          </p:nvSpPr>
          <p:spPr>
            <a:xfrm rot="2700000">
              <a:off x="7837182" y="3076552"/>
              <a:ext cx="540000" cy="540000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36" name="Graphic 35" descr="Magnifying glass">
              <a:extLst>
                <a:ext uri="{FF2B5EF4-FFF2-40B4-BE49-F238E27FC236}">
                  <a16:creationId xmlns="" xmlns:a16="http://schemas.microsoft.com/office/drawing/2014/main" id="{78781E89-3CA1-479B-9073-B1EB24053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27182" y="3166552"/>
              <a:ext cx="360000" cy="3600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CF10C56-7049-4A91-8CDE-F0B3F0BB62AC}"/>
              </a:ext>
            </a:extLst>
          </p:cNvPr>
          <p:cNvSpPr txBox="1"/>
          <p:nvPr/>
        </p:nvSpPr>
        <p:spPr>
          <a:xfrm>
            <a:off x="8760088" y="77834"/>
            <a:ext cx="2549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spc="300" dirty="0">
                <a:solidFill>
                  <a:prstClr val="white">
                    <a:lumMod val="75000"/>
                  </a:prstClr>
                </a:solidFill>
                <a:latin typeface="Nexa Light" panose="02000000000000000000" pitchFamily="50" charset="0"/>
              </a:rPr>
              <a:t>FINAL YEAR PROJECT 2018</a:t>
            </a:r>
            <a:endParaRPr lang="en-IN" sz="1000" spc="300" dirty="0">
              <a:solidFill>
                <a:prstClr val="white">
                  <a:lumMod val="75000"/>
                </a:prstClr>
              </a:solidFill>
              <a:latin typeface="Nexa Light" panose="02000000000000000000" pitchFamily="50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9053EE63-97ED-4840-BEDB-9C6AED0224AC}"/>
              </a:ext>
            </a:extLst>
          </p:cNvPr>
          <p:cNvCxnSpPr/>
          <p:nvPr/>
        </p:nvCxnSpPr>
        <p:spPr>
          <a:xfrm>
            <a:off x="11309783" y="74944"/>
            <a:ext cx="0" cy="25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B422ACC-6B1E-4E90-9757-A305B1679427}"/>
              </a:ext>
            </a:extLst>
          </p:cNvPr>
          <p:cNvSpPr txBox="1"/>
          <p:nvPr/>
        </p:nvSpPr>
        <p:spPr>
          <a:xfrm>
            <a:off x="11390862" y="77834"/>
            <a:ext cx="1070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spc="300" dirty="0" err="1">
                <a:solidFill>
                  <a:prstClr val="white">
                    <a:lumMod val="75000"/>
                  </a:prstClr>
                </a:solidFill>
                <a:latin typeface="Nexa Light" panose="02000000000000000000" pitchFamily="50" charset="0"/>
              </a:rPr>
              <a:t>UiTM</a:t>
            </a:r>
            <a:endParaRPr lang="en-IN" sz="1000" spc="300" dirty="0">
              <a:solidFill>
                <a:prstClr val="white">
                  <a:lumMod val="75000"/>
                </a:prstClr>
              </a:solidFill>
              <a:latin typeface="Nexa Light" panose="02000000000000000000" pitchFamily="5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10135" y="5848740"/>
            <a:ext cx="2740283" cy="324000"/>
            <a:chOff x="333894" y="5691247"/>
            <a:chExt cx="2740283" cy="324000"/>
          </a:xfrm>
        </p:grpSpPr>
        <p:pic>
          <p:nvPicPr>
            <p:cNvPr id="45" name="Graphic 44" descr="Single gear">
              <a:extLst>
                <a:ext uri="{FF2B5EF4-FFF2-40B4-BE49-F238E27FC236}">
                  <a16:creationId xmlns="" xmlns:a16="http://schemas.microsoft.com/office/drawing/2014/main" id="{7BA4112C-5BBE-4A30-A489-E19EA4CD3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894" y="5691247"/>
              <a:ext cx="324000" cy="324000"/>
            </a:xfrm>
            <a:prstGeom prst="rect">
              <a:avLst/>
            </a:prstGeom>
          </p:spPr>
        </p:pic>
        <p:pic>
          <p:nvPicPr>
            <p:cNvPr id="47" name="Graphic 46" descr="Hourglass">
              <a:extLst>
                <a:ext uri="{FF2B5EF4-FFF2-40B4-BE49-F238E27FC236}">
                  <a16:creationId xmlns="" xmlns:a16="http://schemas.microsoft.com/office/drawing/2014/main" id="{652D9B06-58FD-44AC-B504-34C7B4472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9322" y="5691247"/>
              <a:ext cx="324000" cy="324000"/>
            </a:xfrm>
            <a:prstGeom prst="rect">
              <a:avLst/>
            </a:prstGeom>
          </p:spPr>
        </p:pic>
        <p:pic>
          <p:nvPicPr>
            <p:cNvPr id="49" name="Graphic 48" descr="Gauge">
              <a:extLst>
                <a:ext uri="{FF2B5EF4-FFF2-40B4-BE49-F238E27FC236}">
                  <a16:creationId xmlns="" xmlns:a16="http://schemas.microsoft.com/office/drawing/2014/main" id="{8878CAB9-0471-48B2-B71D-07634A16E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44750" y="5691247"/>
              <a:ext cx="324000" cy="324000"/>
            </a:xfrm>
            <a:prstGeom prst="rect">
              <a:avLst/>
            </a:prstGeom>
          </p:spPr>
        </p:pic>
        <p:pic>
          <p:nvPicPr>
            <p:cNvPr id="51" name="Graphic 50" descr="Database">
              <a:extLst>
                <a:ext uri="{FF2B5EF4-FFF2-40B4-BE49-F238E27FC236}">
                  <a16:creationId xmlns="" xmlns:a16="http://schemas.microsoft.com/office/drawing/2014/main" id="{FB50ED5E-F114-404A-BE22-F7B7C0E17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750177" y="5691247"/>
              <a:ext cx="324000" cy="324000"/>
            </a:xfrm>
            <a:prstGeom prst="rect">
              <a:avLst/>
            </a:prstGeom>
          </p:spPr>
        </p:pic>
      </p:grpSp>
      <p:pic>
        <p:nvPicPr>
          <p:cNvPr id="48" name="Graphic 48" descr="Gauge">
            <a:extLst>
              <a:ext uri="{FF2B5EF4-FFF2-40B4-BE49-F238E27FC236}">
                <a16:creationId xmlns="" xmlns:a16="http://schemas.microsoft.com/office/drawing/2014/main" id="{8878CAB9-0471-48B2-B71D-07634A16EB9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2658" y="1696347"/>
            <a:ext cx="324000" cy="3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356" y="725638"/>
            <a:ext cx="3855590" cy="541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6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A67B9"/>
            </a:gs>
            <a:gs pos="0">
              <a:srgbClr val="00B0F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xmlns="" id="{BFA04A4F-2008-49C5-B432-1E157F720888}"/>
              </a:ext>
            </a:extLst>
          </p:cNvPr>
          <p:cNvSpPr/>
          <p:nvPr/>
        </p:nvSpPr>
        <p:spPr>
          <a:xfrm>
            <a:off x="0" y="0"/>
            <a:ext cx="11596914" cy="6858000"/>
          </a:xfrm>
          <a:prstGeom prst="parallelogram">
            <a:avLst>
              <a:gd name="adj" fmla="val 11346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F86620D6-3538-41A7-998F-8BE8352E88EA}"/>
              </a:ext>
            </a:extLst>
          </p:cNvPr>
          <p:cNvSpPr/>
          <p:nvPr/>
        </p:nvSpPr>
        <p:spPr>
          <a:xfrm rot="2371773">
            <a:off x="-1926327" y="3184700"/>
            <a:ext cx="10756397" cy="2188028"/>
          </a:xfrm>
          <a:custGeom>
            <a:avLst/>
            <a:gdLst>
              <a:gd name="connsiteX0" fmla="*/ 0 w 10756397"/>
              <a:gd name="connsiteY0" fmla="*/ 0 h 2188028"/>
              <a:gd name="connsiteX1" fmla="*/ 10756397 w 10756397"/>
              <a:gd name="connsiteY1" fmla="*/ 0 h 2188028"/>
              <a:gd name="connsiteX2" fmla="*/ 8104895 w 10756397"/>
              <a:gd name="connsiteY2" fmla="*/ 2188028 h 2188028"/>
              <a:gd name="connsiteX3" fmla="*/ 1805567 w 10756397"/>
              <a:gd name="connsiteY3" fmla="*/ 2188028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56397" h="2188028">
                <a:moveTo>
                  <a:pt x="0" y="0"/>
                </a:moveTo>
                <a:lnTo>
                  <a:pt x="10756397" y="0"/>
                </a:lnTo>
                <a:lnTo>
                  <a:pt x="8104895" y="2188028"/>
                </a:lnTo>
                <a:lnTo>
                  <a:pt x="1805567" y="2188028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9D99B31-88BD-4B60-821C-6E5C2A9CF5A3}"/>
              </a:ext>
            </a:extLst>
          </p:cNvPr>
          <p:cNvSpPr txBox="1"/>
          <p:nvPr/>
        </p:nvSpPr>
        <p:spPr>
          <a:xfrm>
            <a:off x="2566737" y="2563775"/>
            <a:ext cx="7058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spc="300" dirty="0">
                <a:solidFill>
                  <a:prstClr val="white">
                    <a:lumMod val="95000"/>
                  </a:prstClr>
                </a:solidFill>
                <a:latin typeface="Nexa Light" panose="02000000000000000000" pitchFamily="50" charset="0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C6B4462-853A-46E7-B388-35521D71B57B}"/>
              </a:ext>
            </a:extLst>
          </p:cNvPr>
          <p:cNvSpPr/>
          <p:nvPr/>
        </p:nvSpPr>
        <p:spPr>
          <a:xfrm>
            <a:off x="0" y="4138863"/>
            <a:ext cx="12192000" cy="2719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132" y="459138"/>
            <a:ext cx="4191734" cy="17325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8796" y1="55556" x2="28796" y2="55556"/>
                        <a14:backgroundMark x1="38611" y1="68025" x2="38611" y2="68025"/>
                        <a14:backgroundMark x1="39907" y1="66667" x2="39907" y2="66667"/>
                        <a14:backgroundMark x1="71389" y1="40370" x2="71389" y2="40370"/>
                        <a14:backgroundMark x1="68611" y1="37037" x2="68611" y2="37037"/>
                        <a14:backgroundMark x1="62685" y1="52099" x2="62685" y2="52099"/>
                        <a14:backgroundMark x1="52593" y1="83333" x2="52593" y2="83333"/>
                        <a14:backgroundMark x1="50185" y1="83457" x2="50185" y2="83457"/>
                        <a14:backgroundMark x1="80185" y1="48642" x2="80185" y2="48642"/>
                        <a14:backgroundMark x1="73704" y1="30741" x2="73704" y2="30741"/>
                        <a14:backgroundMark x1="73981" y1="34444" x2="73981" y2="34444"/>
                        <a14:backgroundMark x1="74352" y1="34938" x2="74352" y2="34938"/>
                        <a14:backgroundMark x1="70000" y1="34691" x2="70000" y2="34691"/>
                        <a14:backgroundMark x1="28704" y1="39630" x2="28704" y2="39630"/>
                        <a14:backgroundMark x1="76759" y1="47531" x2="76759" y2="47531"/>
                        <a14:backgroundMark x1="30556" y1="53210" x2="30556" y2="53210"/>
                        <a14:backgroundMark x1="77685" y1="48272" x2="77685" y2="48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75" y="3236883"/>
            <a:ext cx="5440339" cy="40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881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A67B9"/>
            </a:gs>
            <a:gs pos="0">
              <a:srgbClr val="00B0F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xmlns="" id="{BFA04A4F-2008-49C5-B432-1E157F720888}"/>
              </a:ext>
            </a:extLst>
          </p:cNvPr>
          <p:cNvSpPr/>
          <p:nvPr/>
        </p:nvSpPr>
        <p:spPr>
          <a:xfrm>
            <a:off x="0" y="0"/>
            <a:ext cx="11596914" cy="6858000"/>
          </a:xfrm>
          <a:prstGeom prst="parallelogram">
            <a:avLst>
              <a:gd name="adj" fmla="val 11346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F86620D6-3538-41A7-998F-8BE8352E88EA}"/>
              </a:ext>
            </a:extLst>
          </p:cNvPr>
          <p:cNvSpPr/>
          <p:nvPr/>
        </p:nvSpPr>
        <p:spPr>
          <a:xfrm rot="2371773">
            <a:off x="-1926327" y="3184700"/>
            <a:ext cx="10756397" cy="2188028"/>
          </a:xfrm>
          <a:custGeom>
            <a:avLst/>
            <a:gdLst>
              <a:gd name="connsiteX0" fmla="*/ 0 w 10756397"/>
              <a:gd name="connsiteY0" fmla="*/ 0 h 2188028"/>
              <a:gd name="connsiteX1" fmla="*/ 10756397 w 10756397"/>
              <a:gd name="connsiteY1" fmla="*/ 0 h 2188028"/>
              <a:gd name="connsiteX2" fmla="*/ 8104895 w 10756397"/>
              <a:gd name="connsiteY2" fmla="*/ 2188028 h 2188028"/>
              <a:gd name="connsiteX3" fmla="*/ 1805567 w 10756397"/>
              <a:gd name="connsiteY3" fmla="*/ 2188028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56397" h="2188028">
                <a:moveTo>
                  <a:pt x="0" y="0"/>
                </a:moveTo>
                <a:lnTo>
                  <a:pt x="10756397" y="0"/>
                </a:lnTo>
                <a:lnTo>
                  <a:pt x="8104895" y="2188028"/>
                </a:lnTo>
                <a:lnTo>
                  <a:pt x="1805567" y="2188028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9D99B31-88BD-4B60-821C-6E5C2A9CF5A3}"/>
              </a:ext>
            </a:extLst>
          </p:cNvPr>
          <p:cNvSpPr txBox="1"/>
          <p:nvPr/>
        </p:nvSpPr>
        <p:spPr>
          <a:xfrm>
            <a:off x="0" y="891832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6000" b="1" spc="300" dirty="0">
                <a:solidFill>
                  <a:prstClr val="white">
                    <a:lumMod val="95000"/>
                  </a:prstClr>
                </a:solidFill>
                <a:latin typeface="Nexa Light" panose="02000000000000000000" pitchFamily="50" charset="0"/>
              </a:rPr>
              <a:t>Autonomous navigation</a:t>
            </a:r>
            <a:endParaRPr lang="en-IN" sz="6000" b="1" spc="300" dirty="0">
              <a:solidFill>
                <a:prstClr val="white">
                  <a:lumMod val="95000"/>
                </a:prstClr>
              </a:solidFill>
              <a:latin typeface="Nexa Light" panose="020000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17EB39-9F59-4514-B5EE-45E9A5EBDA04}"/>
              </a:ext>
            </a:extLst>
          </p:cNvPr>
          <p:cNvSpPr txBox="1"/>
          <p:nvPr/>
        </p:nvSpPr>
        <p:spPr>
          <a:xfrm>
            <a:off x="7260609" y="1811959"/>
            <a:ext cx="472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pc="300" dirty="0">
                <a:solidFill>
                  <a:prstClr val="white"/>
                </a:solidFill>
                <a:latin typeface="Nexa Light" panose="02000000000000000000" pitchFamily="50" charset="0"/>
              </a:rPr>
              <a:t>Deployment on an unmanned ground vehicle</a:t>
            </a:r>
            <a:endParaRPr lang="en-IN" spc="300" dirty="0">
              <a:solidFill>
                <a:prstClr val="white"/>
              </a:solidFill>
              <a:latin typeface="Nexa Light" panose="020000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88" y="279998"/>
            <a:ext cx="1828959" cy="7559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89" y="2735289"/>
            <a:ext cx="8108798" cy="3617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0252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xmlns="" id="{BFA04A4F-2008-49C5-B432-1E157F720888}"/>
              </a:ext>
            </a:extLst>
          </p:cNvPr>
          <p:cNvSpPr/>
          <p:nvPr/>
        </p:nvSpPr>
        <p:spPr>
          <a:xfrm>
            <a:off x="0" y="0"/>
            <a:ext cx="11596914" cy="6858000"/>
          </a:xfrm>
          <a:prstGeom prst="parallelogram">
            <a:avLst>
              <a:gd name="adj" fmla="val 11346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F86620D6-3538-41A7-998F-8BE8352E88EA}"/>
              </a:ext>
            </a:extLst>
          </p:cNvPr>
          <p:cNvSpPr/>
          <p:nvPr/>
        </p:nvSpPr>
        <p:spPr>
          <a:xfrm rot="2371773">
            <a:off x="-1926327" y="3184700"/>
            <a:ext cx="10756397" cy="2188028"/>
          </a:xfrm>
          <a:custGeom>
            <a:avLst/>
            <a:gdLst>
              <a:gd name="connsiteX0" fmla="*/ 0 w 10756397"/>
              <a:gd name="connsiteY0" fmla="*/ 0 h 2188028"/>
              <a:gd name="connsiteX1" fmla="*/ 10756397 w 10756397"/>
              <a:gd name="connsiteY1" fmla="*/ 0 h 2188028"/>
              <a:gd name="connsiteX2" fmla="*/ 8104895 w 10756397"/>
              <a:gd name="connsiteY2" fmla="*/ 2188028 h 2188028"/>
              <a:gd name="connsiteX3" fmla="*/ 1805567 w 10756397"/>
              <a:gd name="connsiteY3" fmla="*/ 2188028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56397" h="2188028">
                <a:moveTo>
                  <a:pt x="0" y="0"/>
                </a:moveTo>
                <a:lnTo>
                  <a:pt x="10756397" y="0"/>
                </a:lnTo>
                <a:lnTo>
                  <a:pt x="8104895" y="2188028"/>
                </a:lnTo>
                <a:lnTo>
                  <a:pt x="1805567" y="2188028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xmlns="" id="{E0ECB56C-1DCA-4012-AD3E-7C08DBABD06A}"/>
              </a:ext>
            </a:extLst>
          </p:cNvPr>
          <p:cNvSpPr/>
          <p:nvPr/>
        </p:nvSpPr>
        <p:spPr>
          <a:xfrm flipV="1">
            <a:off x="5705061" y="-11810"/>
            <a:ext cx="6489542" cy="6869810"/>
          </a:xfrm>
          <a:prstGeom prst="triangle">
            <a:avLst>
              <a:gd name="adj" fmla="val 100000"/>
            </a:avLst>
          </a:prstGeom>
          <a:solidFill>
            <a:schemeClr val="bg2">
              <a:lumMod val="2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B17AE0FC-5790-4C2A-98A2-F61FB270E9E3}"/>
              </a:ext>
            </a:extLst>
          </p:cNvPr>
          <p:cNvSpPr/>
          <p:nvPr/>
        </p:nvSpPr>
        <p:spPr>
          <a:xfrm>
            <a:off x="0" y="0"/>
            <a:ext cx="12192000" cy="6869810"/>
          </a:xfrm>
          <a:custGeom>
            <a:avLst/>
            <a:gdLst>
              <a:gd name="connsiteX0" fmla="*/ 0 w 11699363"/>
              <a:gd name="connsiteY0" fmla="*/ 0 h 6869810"/>
              <a:gd name="connsiteX1" fmla="*/ 5491068 w 11699363"/>
              <a:gd name="connsiteY1" fmla="*/ 0 h 6869810"/>
              <a:gd name="connsiteX2" fmla="*/ 5491068 w 11699363"/>
              <a:gd name="connsiteY2" fmla="*/ 11810 h 6869810"/>
              <a:gd name="connsiteX3" fmla="*/ 11699363 w 11699363"/>
              <a:gd name="connsiteY3" fmla="*/ 6869810 h 6869810"/>
              <a:gd name="connsiteX4" fmla="*/ 5491068 w 11699363"/>
              <a:gd name="connsiteY4" fmla="*/ 6869810 h 6869810"/>
              <a:gd name="connsiteX5" fmla="*/ 5491068 w 11699363"/>
              <a:gd name="connsiteY5" fmla="*/ 6858000 h 6869810"/>
              <a:gd name="connsiteX6" fmla="*/ 0 w 11699363"/>
              <a:gd name="connsiteY6" fmla="*/ 6858000 h 686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99363" h="6869810">
                <a:moveTo>
                  <a:pt x="0" y="0"/>
                </a:moveTo>
                <a:lnTo>
                  <a:pt x="5491068" y="0"/>
                </a:lnTo>
                <a:lnTo>
                  <a:pt x="5491068" y="11810"/>
                </a:lnTo>
                <a:lnTo>
                  <a:pt x="11699363" y="6869810"/>
                </a:lnTo>
                <a:lnTo>
                  <a:pt x="5491068" y="6869810"/>
                </a:lnTo>
                <a:lnTo>
                  <a:pt x="549106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xmlns="" id="{C24977C0-9BA2-4F83-B67E-8FB8CEBC6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69744" y="2220645"/>
            <a:ext cx="1260000" cy="12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D8F7172-0972-4ED2-ADE5-D7BAA66AC5E9}"/>
              </a:ext>
            </a:extLst>
          </p:cNvPr>
          <p:cNvSpPr txBox="1"/>
          <p:nvPr/>
        </p:nvSpPr>
        <p:spPr>
          <a:xfrm>
            <a:off x="7763737" y="1304695"/>
            <a:ext cx="4365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200" spc="300" dirty="0" smtClean="0">
                <a:solidFill>
                  <a:schemeClr val="bg1">
                    <a:alpha val="48000"/>
                  </a:schemeClr>
                </a:solidFill>
                <a:latin typeface="Nexa Bold" panose="02000000000000000000" pitchFamily="50" charset="0"/>
              </a:rPr>
              <a:t>FINAL YEAR PROJECT</a:t>
            </a:r>
            <a:endParaRPr lang="en-IN" sz="3200" spc="300" dirty="0">
              <a:solidFill>
                <a:schemeClr val="bg1">
                  <a:alpha val="48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D4A9A40-F75F-4B5B-BB1F-72B2DAE30116}"/>
              </a:ext>
            </a:extLst>
          </p:cNvPr>
          <p:cNvSpPr txBox="1"/>
          <p:nvPr/>
        </p:nvSpPr>
        <p:spPr>
          <a:xfrm>
            <a:off x="139176" y="217551"/>
            <a:ext cx="662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What is UGV?</a:t>
            </a:r>
            <a:endParaRPr lang="en-IN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053" y="217551"/>
            <a:ext cx="1828959" cy="7559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8" y="1073408"/>
            <a:ext cx="3800734" cy="2524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42" y="3773816"/>
            <a:ext cx="4503446" cy="2533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8" y="3773816"/>
            <a:ext cx="3800734" cy="2533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extBox 44"/>
          <p:cNvSpPr txBox="1"/>
          <p:nvPr/>
        </p:nvSpPr>
        <p:spPr>
          <a:xfrm>
            <a:off x="4300530" y="1704999"/>
            <a:ext cx="54593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AUTONOMOUS </a:t>
            </a:r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vehicle</a:t>
            </a:r>
            <a:endParaRPr lang="en-IN" sz="28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UGV is an Unmanned </a:t>
            </a:r>
          </a:p>
          <a:p>
            <a:r>
              <a:rPr lang="en-IN" sz="28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Ground Vehicle where usually</a:t>
            </a:r>
          </a:p>
          <a:p>
            <a:r>
              <a:rPr lang="en-IN" sz="28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used in military section</a:t>
            </a:r>
            <a:endParaRPr lang="en-IN" sz="28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6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xmlns="" id="{BFA04A4F-2008-49C5-B432-1E157F720888}"/>
              </a:ext>
            </a:extLst>
          </p:cNvPr>
          <p:cNvSpPr/>
          <p:nvPr/>
        </p:nvSpPr>
        <p:spPr>
          <a:xfrm>
            <a:off x="0" y="0"/>
            <a:ext cx="11596914" cy="6858000"/>
          </a:xfrm>
          <a:prstGeom prst="parallelogram">
            <a:avLst>
              <a:gd name="adj" fmla="val 113466"/>
            </a:avLst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F86620D6-3538-41A7-998F-8BE8352E88EA}"/>
              </a:ext>
            </a:extLst>
          </p:cNvPr>
          <p:cNvSpPr/>
          <p:nvPr/>
        </p:nvSpPr>
        <p:spPr>
          <a:xfrm rot="2371773">
            <a:off x="-1926327" y="3184700"/>
            <a:ext cx="10756397" cy="2188028"/>
          </a:xfrm>
          <a:custGeom>
            <a:avLst/>
            <a:gdLst>
              <a:gd name="connsiteX0" fmla="*/ 0 w 10756397"/>
              <a:gd name="connsiteY0" fmla="*/ 0 h 2188028"/>
              <a:gd name="connsiteX1" fmla="*/ 10756397 w 10756397"/>
              <a:gd name="connsiteY1" fmla="*/ 0 h 2188028"/>
              <a:gd name="connsiteX2" fmla="*/ 8104895 w 10756397"/>
              <a:gd name="connsiteY2" fmla="*/ 2188028 h 2188028"/>
              <a:gd name="connsiteX3" fmla="*/ 1805567 w 10756397"/>
              <a:gd name="connsiteY3" fmla="*/ 2188028 h 218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56397" h="2188028">
                <a:moveTo>
                  <a:pt x="0" y="0"/>
                </a:moveTo>
                <a:lnTo>
                  <a:pt x="10756397" y="0"/>
                </a:lnTo>
                <a:lnTo>
                  <a:pt x="8104895" y="2188028"/>
                </a:lnTo>
                <a:lnTo>
                  <a:pt x="1805567" y="2188028"/>
                </a:lnTo>
                <a:close/>
              </a:path>
            </a:pathLst>
          </a:cu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xmlns="" id="{E0ECB56C-1DCA-4012-AD3E-7C08DBABD06A}"/>
              </a:ext>
            </a:extLst>
          </p:cNvPr>
          <p:cNvSpPr/>
          <p:nvPr/>
        </p:nvSpPr>
        <p:spPr>
          <a:xfrm flipV="1">
            <a:off x="5705061" y="-11810"/>
            <a:ext cx="6489542" cy="6869810"/>
          </a:xfrm>
          <a:prstGeom prst="triangle">
            <a:avLst>
              <a:gd name="adj" fmla="val 100000"/>
            </a:avLst>
          </a:prstGeom>
          <a:solidFill>
            <a:schemeClr val="bg2">
              <a:lumMod val="2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B17AE0FC-5790-4C2A-98A2-F61FB270E9E3}"/>
              </a:ext>
            </a:extLst>
          </p:cNvPr>
          <p:cNvSpPr/>
          <p:nvPr/>
        </p:nvSpPr>
        <p:spPr>
          <a:xfrm>
            <a:off x="0" y="0"/>
            <a:ext cx="12192000" cy="6869810"/>
          </a:xfrm>
          <a:custGeom>
            <a:avLst/>
            <a:gdLst>
              <a:gd name="connsiteX0" fmla="*/ 0 w 11699363"/>
              <a:gd name="connsiteY0" fmla="*/ 0 h 6869810"/>
              <a:gd name="connsiteX1" fmla="*/ 5491068 w 11699363"/>
              <a:gd name="connsiteY1" fmla="*/ 0 h 6869810"/>
              <a:gd name="connsiteX2" fmla="*/ 5491068 w 11699363"/>
              <a:gd name="connsiteY2" fmla="*/ 11810 h 6869810"/>
              <a:gd name="connsiteX3" fmla="*/ 11699363 w 11699363"/>
              <a:gd name="connsiteY3" fmla="*/ 6869810 h 6869810"/>
              <a:gd name="connsiteX4" fmla="*/ 5491068 w 11699363"/>
              <a:gd name="connsiteY4" fmla="*/ 6869810 h 6869810"/>
              <a:gd name="connsiteX5" fmla="*/ 5491068 w 11699363"/>
              <a:gd name="connsiteY5" fmla="*/ 6858000 h 6869810"/>
              <a:gd name="connsiteX6" fmla="*/ 0 w 11699363"/>
              <a:gd name="connsiteY6" fmla="*/ 6858000 h 686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99363" h="6869810">
                <a:moveTo>
                  <a:pt x="0" y="0"/>
                </a:moveTo>
                <a:lnTo>
                  <a:pt x="5491068" y="0"/>
                </a:lnTo>
                <a:lnTo>
                  <a:pt x="5491068" y="11810"/>
                </a:lnTo>
                <a:lnTo>
                  <a:pt x="11699363" y="6869810"/>
                </a:lnTo>
                <a:lnTo>
                  <a:pt x="5491068" y="6869810"/>
                </a:lnTo>
                <a:lnTo>
                  <a:pt x="549106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xmlns="" id="{C24977C0-9BA2-4F83-B67E-8FB8CEBC6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69744" y="2220645"/>
            <a:ext cx="1260000" cy="12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D8F7172-0972-4ED2-ADE5-D7BAA66AC5E9}"/>
              </a:ext>
            </a:extLst>
          </p:cNvPr>
          <p:cNvSpPr txBox="1"/>
          <p:nvPr/>
        </p:nvSpPr>
        <p:spPr>
          <a:xfrm>
            <a:off x="7763737" y="1304695"/>
            <a:ext cx="4365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200" spc="300" dirty="0" smtClean="0">
                <a:solidFill>
                  <a:schemeClr val="bg1">
                    <a:alpha val="48000"/>
                  </a:schemeClr>
                </a:solidFill>
                <a:latin typeface="Nexa Bold" panose="02000000000000000000" pitchFamily="50" charset="0"/>
              </a:rPr>
              <a:t>FINAL YEAR PROJECT</a:t>
            </a:r>
            <a:endParaRPr lang="en-IN" sz="3200" spc="300" dirty="0">
              <a:solidFill>
                <a:schemeClr val="bg1">
                  <a:alpha val="48000"/>
                </a:schemeClr>
              </a:solidFill>
              <a:latin typeface="Nexa Bold" panose="020000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D4A9A40-F75F-4B5B-BB1F-72B2DAE30116}"/>
              </a:ext>
            </a:extLst>
          </p:cNvPr>
          <p:cNvSpPr txBox="1"/>
          <p:nvPr/>
        </p:nvSpPr>
        <p:spPr>
          <a:xfrm>
            <a:off x="139176" y="217551"/>
            <a:ext cx="6625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What is AGV?</a:t>
            </a:r>
            <a:endParaRPr lang="en-IN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053" y="217551"/>
            <a:ext cx="1828959" cy="75597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379367" y="1942704"/>
            <a:ext cx="54593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AUTONOMOUS </a:t>
            </a:r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vehicle</a:t>
            </a:r>
            <a:endParaRPr lang="en-IN" sz="28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GV is an Automated </a:t>
            </a:r>
          </a:p>
          <a:p>
            <a:r>
              <a:rPr lang="en-IN" sz="28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Guided Vehicle where usually</a:t>
            </a:r>
          </a:p>
          <a:p>
            <a:r>
              <a:rPr lang="en-IN" sz="28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used in industry site</a:t>
            </a:r>
            <a:endParaRPr lang="en-IN" sz="28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70" y="4278714"/>
            <a:ext cx="4223685" cy="2375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5" y="4278714"/>
            <a:ext cx="4936775" cy="2375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5" y="1425221"/>
            <a:ext cx="3827603" cy="25535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52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8" name="Right Triangle 27"/>
          <p:cNvSpPr/>
          <p:nvPr/>
        </p:nvSpPr>
        <p:spPr>
          <a:xfrm flipV="1">
            <a:off x="0" y="-3"/>
            <a:ext cx="3563247" cy="2752671"/>
          </a:xfrm>
          <a:prstGeom prst="rtTriangle">
            <a:avLst/>
          </a:prstGeom>
          <a:solidFill>
            <a:srgbClr val="4C6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9" name="Right Triangle 28"/>
          <p:cNvSpPr/>
          <p:nvPr/>
        </p:nvSpPr>
        <p:spPr>
          <a:xfrm flipH="1">
            <a:off x="10282989" y="4923526"/>
            <a:ext cx="1909011" cy="1939604"/>
          </a:xfrm>
          <a:prstGeom prst="rtTriangle">
            <a:avLst/>
          </a:prstGeom>
          <a:solidFill>
            <a:srgbClr val="10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990" y="270931"/>
            <a:ext cx="1552353" cy="64163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8796" y1="55556" x2="28796" y2="55556"/>
                        <a14:backgroundMark x1="38611" y1="68025" x2="38611" y2="68025"/>
                        <a14:backgroundMark x1="39907" y1="66667" x2="39907" y2="66667"/>
                        <a14:backgroundMark x1="71389" y1="40370" x2="71389" y2="40370"/>
                        <a14:backgroundMark x1="68611" y1="37037" x2="68611" y2="37037"/>
                        <a14:backgroundMark x1="62685" y1="52099" x2="62685" y2="52099"/>
                        <a14:backgroundMark x1="52593" y1="83333" x2="52593" y2="83333"/>
                        <a14:backgroundMark x1="50185" y1="83457" x2="50185" y2="83457"/>
                        <a14:backgroundMark x1="80185" y1="48642" x2="80185" y2="48642"/>
                        <a14:backgroundMark x1="73704" y1="30741" x2="73704" y2="30741"/>
                        <a14:backgroundMark x1="73981" y1="34444" x2="73981" y2="34444"/>
                        <a14:backgroundMark x1="74352" y1="34938" x2="74352" y2="34938"/>
                        <a14:backgroundMark x1="70000" y1="34691" x2="70000" y2="34691"/>
                        <a14:backgroundMark x1="28704" y1="39630" x2="28704" y2="39630"/>
                        <a14:backgroundMark x1="76759" y1="47531" x2="76759" y2="47531"/>
                        <a14:backgroundMark x1="30556" y1="53210" x2="30556" y2="53210"/>
                        <a14:backgroundMark x1="77685" y1="48272" x2="77685" y2="482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09" y="-590168"/>
            <a:ext cx="9930891" cy="74481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D4A9A40-F75F-4B5B-BB1F-72B2DAE30116}"/>
              </a:ext>
            </a:extLst>
          </p:cNvPr>
          <p:cNvSpPr txBox="1"/>
          <p:nvPr/>
        </p:nvSpPr>
        <p:spPr>
          <a:xfrm>
            <a:off x="317991" y="4054734"/>
            <a:ext cx="57780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UGV based concept apply at industrial site by replacing line tracking sensor.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17990" y="3319164"/>
            <a:ext cx="5041139" cy="523220"/>
            <a:chOff x="317990" y="3259530"/>
            <a:chExt cx="5041139" cy="523220"/>
          </a:xfrm>
        </p:grpSpPr>
        <p:sp>
          <p:nvSpPr>
            <p:cNvPr id="33" name="TextBox 32"/>
            <p:cNvSpPr txBox="1"/>
            <p:nvPr/>
          </p:nvSpPr>
          <p:spPr>
            <a:xfrm>
              <a:off x="317990" y="3259530"/>
              <a:ext cx="5041139" cy="5232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800" spc="300" dirty="0" smtClean="0"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FYP PROJECT</a:t>
              </a:r>
              <a:endParaRPr lang="en-IN" sz="2800" spc="3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056" y="3338260"/>
              <a:ext cx="371439" cy="36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06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53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47" y="1177130"/>
            <a:ext cx="6032106" cy="39585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TextBox 37"/>
          <p:cNvSpPr txBox="1"/>
          <p:nvPr/>
        </p:nvSpPr>
        <p:spPr>
          <a:xfrm>
            <a:off x="2664753" y="326955"/>
            <a:ext cx="6868445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spc="3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LIDAR SENSOR CAPABILITIES</a:t>
            </a:r>
            <a:endParaRPr lang="en-IN" sz="2800" spc="3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7471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53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64753" y="326955"/>
            <a:ext cx="6868445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spc="3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LIDAR SENSOR CAPABILITIES</a:t>
            </a:r>
            <a:endParaRPr lang="en-IN" sz="2800" spc="3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496" t="19098" r="17594" b="7639"/>
          <a:stretch/>
        </p:blipFill>
        <p:spPr>
          <a:xfrm>
            <a:off x="1597281" y="909809"/>
            <a:ext cx="8997437" cy="5709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806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53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64753" y="326955"/>
            <a:ext cx="6868445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spc="3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LIDAR SENSOR CAPABILITIES</a:t>
            </a:r>
            <a:endParaRPr lang="en-IN" sz="2800" spc="3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546" t="27083" r="19742" b="25868"/>
          <a:stretch/>
        </p:blipFill>
        <p:spPr>
          <a:xfrm>
            <a:off x="662608" y="1439241"/>
            <a:ext cx="10866783" cy="4734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174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A0B71BF-6500-48B9-913A-8E19DC9C9E80}"/>
              </a:ext>
            </a:extLst>
          </p:cNvPr>
          <p:cNvSpPr/>
          <p:nvPr/>
        </p:nvSpPr>
        <p:spPr>
          <a:xfrm>
            <a:off x="0" y="0"/>
            <a:ext cx="6460761" cy="950494"/>
          </a:xfrm>
          <a:custGeom>
            <a:avLst/>
            <a:gdLst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970426 w 6970426"/>
              <a:gd name="connsiteY2" fmla="*/ 944380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325849 w 6970426"/>
              <a:gd name="connsiteY2" fmla="*/ 644577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17425 w 7510072"/>
              <a:gd name="connsiteY3" fmla="*/ 1334124 h 1334124"/>
              <a:gd name="connsiteX4" fmla="*/ 0 w 7510072"/>
              <a:gd name="connsiteY4" fmla="*/ 0 h 1334124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0 w 7510072"/>
              <a:gd name="connsiteY3" fmla="*/ 1334124 h 1334124"/>
              <a:gd name="connsiteX4" fmla="*/ 0 w 7510072"/>
              <a:gd name="connsiteY4" fmla="*/ 0 h 13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0072" h="1334124">
                <a:moveTo>
                  <a:pt x="0" y="0"/>
                </a:moveTo>
                <a:lnTo>
                  <a:pt x="6970426" y="0"/>
                </a:lnTo>
                <a:lnTo>
                  <a:pt x="7510072" y="554636"/>
                </a:lnTo>
                <a:lnTo>
                  <a:pt x="0" y="1334124"/>
                </a:lnTo>
                <a:lnTo>
                  <a:pt x="0" y="0"/>
                </a:lnTo>
                <a:close/>
              </a:path>
            </a:pathLst>
          </a:custGeom>
          <a:solidFill>
            <a:srgbClr val="701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9637ABF-6A26-408C-B349-7F6DCE4CFD02}"/>
              </a:ext>
            </a:extLst>
          </p:cNvPr>
          <p:cNvSpPr/>
          <p:nvPr/>
        </p:nvSpPr>
        <p:spPr>
          <a:xfrm>
            <a:off x="4152276" y="1"/>
            <a:ext cx="8039724" cy="672821"/>
          </a:xfrm>
          <a:custGeom>
            <a:avLst/>
            <a:gdLst>
              <a:gd name="connsiteX0" fmla="*/ 0 w 6135974"/>
              <a:gd name="connsiteY0" fmla="*/ 0 h 944380"/>
              <a:gd name="connsiteX1" fmla="*/ 6135974 w 6135974"/>
              <a:gd name="connsiteY1" fmla="*/ 0 h 944380"/>
              <a:gd name="connsiteX2" fmla="*/ 6135974 w 6135974"/>
              <a:gd name="connsiteY2" fmla="*/ 944380 h 944380"/>
              <a:gd name="connsiteX3" fmla="*/ 0 w 6135974"/>
              <a:gd name="connsiteY3" fmla="*/ 944380 h 944380"/>
              <a:gd name="connsiteX4" fmla="*/ 0 w 6135974"/>
              <a:gd name="connsiteY4" fmla="*/ 0 h 944380"/>
              <a:gd name="connsiteX0" fmla="*/ 0 w 6135974"/>
              <a:gd name="connsiteY0" fmla="*/ 0 h 944380"/>
              <a:gd name="connsiteX1" fmla="*/ 6135974 w 6135974"/>
              <a:gd name="connsiteY1" fmla="*/ 0 h 944380"/>
              <a:gd name="connsiteX2" fmla="*/ 6135974 w 6135974"/>
              <a:gd name="connsiteY2" fmla="*/ 944380 h 944380"/>
              <a:gd name="connsiteX3" fmla="*/ 509666 w 6135974"/>
              <a:gd name="connsiteY3" fmla="*/ 584617 h 944380"/>
              <a:gd name="connsiteX4" fmla="*/ 0 w 6135974"/>
              <a:gd name="connsiteY4" fmla="*/ 0 h 944380"/>
              <a:gd name="connsiteX0" fmla="*/ 344774 w 6480748"/>
              <a:gd name="connsiteY0" fmla="*/ 0 h 944380"/>
              <a:gd name="connsiteX1" fmla="*/ 6480748 w 6480748"/>
              <a:gd name="connsiteY1" fmla="*/ 0 h 944380"/>
              <a:gd name="connsiteX2" fmla="*/ 6480748 w 6480748"/>
              <a:gd name="connsiteY2" fmla="*/ 944380 h 944380"/>
              <a:gd name="connsiteX3" fmla="*/ 0 w 6480748"/>
              <a:gd name="connsiteY3" fmla="*/ 689547 h 944380"/>
              <a:gd name="connsiteX4" fmla="*/ 854440 w 6480748"/>
              <a:gd name="connsiteY4" fmla="*/ 584617 h 944380"/>
              <a:gd name="connsiteX5" fmla="*/ 344774 w 6480748"/>
              <a:gd name="connsiteY5" fmla="*/ 0 h 944380"/>
              <a:gd name="connsiteX0" fmla="*/ 314793 w 6450767"/>
              <a:gd name="connsiteY0" fmla="*/ 0 h 944380"/>
              <a:gd name="connsiteX1" fmla="*/ 6450767 w 6450767"/>
              <a:gd name="connsiteY1" fmla="*/ 0 h 944380"/>
              <a:gd name="connsiteX2" fmla="*/ 6450767 w 6450767"/>
              <a:gd name="connsiteY2" fmla="*/ 944380 h 944380"/>
              <a:gd name="connsiteX3" fmla="*/ 0 w 6450767"/>
              <a:gd name="connsiteY3" fmla="*/ 674557 h 944380"/>
              <a:gd name="connsiteX4" fmla="*/ 824459 w 6450767"/>
              <a:gd name="connsiteY4" fmla="*/ 584617 h 944380"/>
              <a:gd name="connsiteX5" fmla="*/ 314793 w 6450767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  <a:gd name="connsiteX0" fmla="*/ 1903750 w 8039724"/>
              <a:gd name="connsiteY0" fmla="*/ 0 h 944380"/>
              <a:gd name="connsiteX1" fmla="*/ 8039724 w 8039724"/>
              <a:gd name="connsiteY1" fmla="*/ 0 h 944380"/>
              <a:gd name="connsiteX2" fmla="*/ 8039724 w 8039724"/>
              <a:gd name="connsiteY2" fmla="*/ 944380 h 944380"/>
              <a:gd name="connsiteX3" fmla="*/ 0 w 8039724"/>
              <a:gd name="connsiteY3" fmla="*/ 884419 h 944380"/>
              <a:gd name="connsiteX4" fmla="*/ 2413416 w 8039724"/>
              <a:gd name="connsiteY4" fmla="*/ 584617 h 944380"/>
              <a:gd name="connsiteX5" fmla="*/ 1903750 w 8039724"/>
              <a:gd name="connsiteY5" fmla="*/ 0 h 94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39724" h="944380">
                <a:moveTo>
                  <a:pt x="1903750" y="0"/>
                </a:moveTo>
                <a:lnTo>
                  <a:pt x="8039724" y="0"/>
                </a:lnTo>
                <a:lnTo>
                  <a:pt x="8039724" y="944380"/>
                </a:lnTo>
                <a:lnTo>
                  <a:pt x="0" y="884419"/>
                </a:lnTo>
                <a:lnTo>
                  <a:pt x="2413416" y="584617"/>
                </a:lnTo>
                <a:lnTo>
                  <a:pt x="1903750" y="0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E842575-06B3-4CCF-A765-7B63C66D51AB}"/>
              </a:ext>
            </a:extLst>
          </p:cNvPr>
          <p:cNvSpPr/>
          <p:nvPr/>
        </p:nvSpPr>
        <p:spPr>
          <a:xfrm flipV="1">
            <a:off x="-14991" y="6521073"/>
            <a:ext cx="6011505" cy="336926"/>
          </a:xfrm>
          <a:custGeom>
            <a:avLst/>
            <a:gdLst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970426 w 6970426"/>
              <a:gd name="connsiteY2" fmla="*/ 944380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6970426"/>
              <a:gd name="connsiteY0" fmla="*/ 0 h 944380"/>
              <a:gd name="connsiteX1" fmla="*/ 6970426 w 6970426"/>
              <a:gd name="connsiteY1" fmla="*/ 0 h 944380"/>
              <a:gd name="connsiteX2" fmla="*/ 6325849 w 6970426"/>
              <a:gd name="connsiteY2" fmla="*/ 644577 h 944380"/>
              <a:gd name="connsiteX3" fmla="*/ 0 w 6970426"/>
              <a:gd name="connsiteY3" fmla="*/ 944380 h 944380"/>
              <a:gd name="connsiteX4" fmla="*/ 0 w 6970426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944380"/>
              <a:gd name="connsiteX1" fmla="*/ 6970426 w 7510072"/>
              <a:gd name="connsiteY1" fmla="*/ 0 h 944380"/>
              <a:gd name="connsiteX2" fmla="*/ 7510072 w 7510072"/>
              <a:gd name="connsiteY2" fmla="*/ 554636 h 944380"/>
              <a:gd name="connsiteX3" fmla="*/ 0 w 7510072"/>
              <a:gd name="connsiteY3" fmla="*/ 944380 h 944380"/>
              <a:gd name="connsiteX4" fmla="*/ 0 w 7510072"/>
              <a:gd name="connsiteY4" fmla="*/ 0 h 944380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17425 w 7510072"/>
              <a:gd name="connsiteY3" fmla="*/ 1334124 h 1334124"/>
              <a:gd name="connsiteX4" fmla="*/ 0 w 7510072"/>
              <a:gd name="connsiteY4" fmla="*/ 0 h 1334124"/>
              <a:gd name="connsiteX0" fmla="*/ 0 w 7510072"/>
              <a:gd name="connsiteY0" fmla="*/ 0 h 1334124"/>
              <a:gd name="connsiteX1" fmla="*/ 6970426 w 7510072"/>
              <a:gd name="connsiteY1" fmla="*/ 0 h 1334124"/>
              <a:gd name="connsiteX2" fmla="*/ 7510072 w 7510072"/>
              <a:gd name="connsiteY2" fmla="*/ 554636 h 1334124"/>
              <a:gd name="connsiteX3" fmla="*/ 0 w 7510072"/>
              <a:gd name="connsiteY3" fmla="*/ 1334124 h 1334124"/>
              <a:gd name="connsiteX4" fmla="*/ 0 w 7510072"/>
              <a:gd name="connsiteY4" fmla="*/ 0 h 1334124"/>
              <a:gd name="connsiteX0" fmla="*/ 17425 w 7527497"/>
              <a:gd name="connsiteY0" fmla="*/ 0 h 554636"/>
              <a:gd name="connsiteX1" fmla="*/ 6987851 w 7527497"/>
              <a:gd name="connsiteY1" fmla="*/ 0 h 554636"/>
              <a:gd name="connsiteX2" fmla="*/ 7527497 w 7527497"/>
              <a:gd name="connsiteY2" fmla="*/ 554636 h 554636"/>
              <a:gd name="connsiteX3" fmla="*/ 0 w 7527497"/>
              <a:gd name="connsiteY3" fmla="*/ 404735 h 554636"/>
              <a:gd name="connsiteX4" fmla="*/ 17425 w 7527497"/>
              <a:gd name="connsiteY4" fmla="*/ 0 h 554636"/>
              <a:gd name="connsiteX0" fmla="*/ 17425 w 6987851"/>
              <a:gd name="connsiteY0" fmla="*/ 0 h 614597"/>
              <a:gd name="connsiteX1" fmla="*/ 6987851 w 6987851"/>
              <a:gd name="connsiteY1" fmla="*/ 0 h 614597"/>
              <a:gd name="connsiteX2" fmla="*/ 5157730 w 6987851"/>
              <a:gd name="connsiteY2" fmla="*/ 614597 h 614597"/>
              <a:gd name="connsiteX3" fmla="*/ 0 w 6987851"/>
              <a:gd name="connsiteY3" fmla="*/ 404735 h 614597"/>
              <a:gd name="connsiteX4" fmla="*/ 17425 w 6987851"/>
              <a:gd name="connsiteY4" fmla="*/ 0 h 61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7851" h="614597">
                <a:moveTo>
                  <a:pt x="17425" y="0"/>
                </a:moveTo>
                <a:lnTo>
                  <a:pt x="6987851" y="0"/>
                </a:lnTo>
                <a:lnTo>
                  <a:pt x="5157730" y="614597"/>
                </a:lnTo>
                <a:lnTo>
                  <a:pt x="0" y="404735"/>
                </a:lnTo>
                <a:lnTo>
                  <a:pt x="17425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-14607" y="25502"/>
            <a:ext cx="4358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 smtClean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Robot Operating System (ROS)</a:t>
            </a:r>
            <a:endParaRPr lang="en-IN" sz="2800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08" y="1962337"/>
            <a:ext cx="7015784" cy="3944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D4A9A40-F75F-4B5B-BB1F-72B2DAE30116}"/>
              </a:ext>
            </a:extLst>
          </p:cNvPr>
          <p:cNvSpPr txBox="1"/>
          <p:nvPr/>
        </p:nvSpPr>
        <p:spPr>
          <a:xfrm>
            <a:off x="3230380" y="1237399"/>
            <a:ext cx="577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ROS environment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92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247</Words>
  <Application>Microsoft Office PowerPoint</Application>
  <PresentationFormat>Widescreen</PresentationFormat>
  <Paragraphs>64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40" baseType="lpstr">
      <vt:lpstr>Adobe Fan Heiti Std B</vt:lpstr>
      <vt:lpstr>Adobe Caslon Pro Bold</vt:lpstr>
      <vt:lpstr>Arial</vt:lpstr>
      <vt:lpstr>Calibri</vt:lpstr>
      <vt:lpstr>Calibri Light</vt:lpstr>
      <vt:lpstr>Merriweather Sans</vt:lpstr>
      <vt:lpstr>Nexa Bold</vt:lpstr>
      <vt:lpstr>Nexa Light</vt:lpstr>
      <vt:lpstr>Open Sans</vt:lpstr>
      <vt:lpstr>Open Sans Extrabold</vt:lpstr>
      <vt:lpstr>Open Sans Light</vt:lpstr>
      <vt:lpstr>Open Sans Semibold</vt:lpstr>
      <vt:lpstr>Wingdings</vt:lpstr>
      <vt:lpstr>1_Office Theme</vt:lpstr>
      <vt:lpstr>2_Office Theme</vt:lpstr>
      <vt:lpstr>3_Office Theme</vt:lpstr>
      <vt:lpstr>4_Office Theme</vt:lpstr>
      <vt:lpstr>5_Office Theme</vt:lpstr>
      <vt:lpstr>Office Theme</vt:lpstr>
      <vt:lpstr>6_Office Theme</vt:lpstr>
      <vt:lpstr>7_Office Theme</vt:lpstr>
      <vt:lpstr>9_Office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14</dc:creator>
  <cp:lastModifiedBy>HP 14</cp:lastModifiedBy>
  <cp:revision>14</cp:revision>
  <dcterms:created xsi:type="dcterms:W3CDTF">2019-06-15T00:53:08Z</dcterms:created>
  <dcterms:modified xsi:type="dcterms:W3CDTF">2019-06-15T03:11:09Z</dcterms:modified>
</cp:coreProperties>
</file>